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AC01E7-EB38-2278-9FD0-B937DA0AB777}" v="10" dt="2023-04-17T16:52:08.873"/>
    <p1510:client id="{188DC0D5-053E-0511-EEBD-7FE66BC94231}" v="134" dt="2023-04-16T12:33:03.461"/>
    <p1510:client id="{2479C8D6-1741-4876-1F79-CFAB35D22EA8}" v="627" dt="2023-04-14T20:01:32.476"/>
    <p1510:client id="{465567AB-6105-3BC8-EE29-67F7EF649B0A}" v="154" dt="2023-04-17T15:24:54.922"/>
    <p1510:client id="{5ABEAE3A-8204-993A-ADC0-BD61A95F6FCC}" v="135" dt="2023-04-17T16:35:02.812"/>
    <p1510:client id="{A26282D6-FA11-3C11-D1FF-A36437F5FABE}" v="10" dt="2023-04-14T20:32:29.936"/>
    <p1510:client id="{C1F2BA25-9C84-E842-DA53-86F3B105F222}" v="467" dt="2023-04-16T19:14:03.710"/>
    <p1510:client id="{F4EFA190-BC20-BF2D-1F3B-DD7F4FD0BEB3}" v="24" dt="2023-04-12T17:40:23.965"/>
    <p1510:client id="{F7082635-7F82-316D-DB8A-538D5020EBF5}" v="152" dt="2023-04-13T17:34:47.1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a Alnasrawi" userId="S::kalnasrawi@burlingtonvt.gov::2d8c151d-46b7-47cc-b42d-9c4b883aa107" providerId="AD" clId="Web-{A26282D6-FA11-3C11-D1FF-A36437F5FABE}"/>
    <pc:docChg chg="modSld">
      <pc:chgData name="Kara Alnasrawi" userId="S::kalnasrawi@burlingtonvt.gov::2d8c151d-46b7-47cc-b42d-9c4b883aa107" providerId="AD" clId="Web-{A26282D6-FA11-3C11-D1FF-A36437F5FABE}" dt="2023-04-14T20:32:29.936" v="8" actId="1076"/>
      <pc:docMkLst>
        <pc:docMk/>
      </pc:docMkLst>
      <pc:sldChg chg="modSp">
        <pc:chgData name="Kara Alnasrawi" userId="S::kalnasrawi@burlingtonvt.gov::2d8c151d-46b7-47cc-b42d-9c4b883aa107" providerId="AD" clId="Web-{A26282D6-FA11-3C11-D1FF-A36437F5FABE}" dt="2023-04-14T20:32:29.936" v="8" actId="1076"/>
        <pc:sldMkLst>
          <pc:docMk/>
          <pc:sldMk cId="530034685" sldId="261"/>
        </pc:sldMkLst>
        <pc:spChg chg="mod">
          <ac:chgData name="Kara Alnasrawi" userId="S::kalnasrawi@burlingtonvt.gov::2d8c151d-46b7-47cc-b42d-9c4b883aa107" providerId="AD" clId="Web-{A26282D6-FA11-3C11-D1FF-A36437F5FABE}" dt="2023-04-14T20:32:00.061" v="7" actId="20577"/>
          <ac:spMkLst>
            <pc:docMk/>
            <pc:sldMk cId="530034685" sldId="261"/>
            <ac:spMk id="2" creationId="{844719C9-EFD8-5E45-B3C6-4269EF476619}"/>
          </ac:spMkLst>
        </pc:spChg>
        <pc:picChg chg="mod">
          <ac:chgData name="Kara Alnasrawi" userId="S::kalnasrawi@burlingtonvt.gov::2d8c151d-46b7-47cc-b42d-9c4b883aa107" providerId="AD" clId="Web-{A26282D6-FA11-3C11-D1FF-A36437F5FABE}" dt="2023-04-14T20:32:29.936" v="8" actId="1076"/>
          <ac:picMkLst>
            <pc:docMk/>
            <pc:sldMk cId="530034685" sldId="261"/>
            <ac:picMk id="10" creationId="{32108070-6A4D-0164-37BF-31C49FD2B7E3}"/>
          </ac:picMkLst>
        </pc:picChg>
      </pc:sldChg>
    </pc:docChg>
  </pc:docChgLst>
  <pc:docChgLst>
    <pc:chgData name="Stephanie Shohet" userId="S::sshohet@burlingtonvt.gov::d9df7882-0ea5-4132-8b44-4b5f618cc87d" providerId="AD" clId="Web-{F7082635-7F82-316D-DB8A-538D5020EBF5}"/>
    <pc:docChg chg="addSld modSld sldOrd">
      <pc:chgData name="Stephanie Shohet" userId="S::sshohet@burlingtonvt.gov::d9df7882-0ea5-4132-8b44-4b5f618cc87d" providerId="AD" clId="Web-{F7082635-7F82-316D-DB8A-538D5020EBF5}" dt="2023-04-13T17:34:47.143" v="113" actId="14100"/>
      <pc:docMkLst>
        <pc:docMk/>
      </pc:docMkLst>
      <pc:sldChg chg="ord">
        <pc:chgData name="Stephanie Shohet" userId="S::sshohet@burlingtonvt.gov::d9df7882-0ea5-4132-8b44-4b5f618cc87d" providerId="AD" clId="Web-{F7082635-7F82-316D-DB8A-538D5020EBF5}" dt="2023-04-13T17:02:07.793" v="91"/>
        <pc:sldMkLst>
          <pc:docMk/>
          <pc:sldMk cId="2875718913" sldId="259"/>
        </pc:sldMkLst>
      </pc:sldChg>
      <pc:sldChg chg="ord">
        <pc:chgData name="Stephanie Shohet" userId="S::sshohet@burlingtonvt.gov::d9df7882-0ea5-4132-8b44-4b5f618cc87d" providerId="AD" clId="Web-{F7082635-7F82-316D-DB8A-538D5020EBF5}" dt="2023-04-13T17:01:49.012" v="89"/>
        <pc:sldMkLst>
          <pc:docMk/>
          <pc:sldMk cId="2504795430" sldId="260"/>
        </pc:sldMkLst>
      </pc:sldChg>
      <pc:sldChg chg="addSp delSp modSp new ord">
        <pc:chgData name="Stephanie Shohet" userId="S::sshohet@burlingtonvt.gov::d9df7882-0ea5-4132-8b44-4b5f618cc87d" providerId="AD" clId="Web-{F7082635-7F82-316D-DB8A-538D5020EBF5}" dt="2023-04-13T17:03:02.325" v="98" actId="14100"/>
        <pc:sldMkLst>
          <pc:docMk/>
          <pc:sldMk cId="530034685" sldId="261"/>
        </pc:sldMkLst>
        <pc:spChg chg="mod">
          <ac:chgData name="Stephanie Shohet" userId="S::sshohet@burlingtonvt.gov::d9df7882-0ea5-4132-8b44-4b5f618cc87d" providerId="AD" clId="Web-{F7082635-7F82-316D-DB8A-538D5020EBF5}" dt="2023-04-13T16:18:44.424" v="4" actId="20577"/>
          <ac:spMkLst>
            <pc:docMk/>
            <pc:sldMk cId="530034685" sldId="261"/>
            <ac:spMk id="2" creationId="{844719C9-EFD8-5E45-B3C6-4269EF476619}"/>
          </ac:spMkLst>
        </pc:spChg>
        <pc:spChg chg="del">
          <ac:chgData name="Stephanie Shohet" userId="S::sshohet@burlingtonvt.gov::d9df7882-0ea5-4132-8b44-4b5f618cc87d" providerId="AD" clId="Web-{F7082635-7F82-316D-DB8A-538D5020EBF5}" dt="2023-04-13T16:19:12.533" v="5"/>
          <ac:spMkLst>
            <pc:docMk/>
            <pc:sldMk cId="530034685" sldId="261"/>
            <ac:spMk id="3" creationId="{302A732F-7E36-CB53-D44D-771449C2E3EA}"/>
          </ac:spMkLst>
        </pc:spChg>
        <pc:spChg chg="add del mod">
          <ac:chgData name="Stephanie Shohet" userId="S::sshohet@burlingtonvt.gov::d9df7882-0ea5-4132-8b44-4b5f618cc87d" providerId="AD" clId="Web-{F7082635-7F82-316D-DB8A-538D5020EBF5}" dt="2023-04-13T16:22:36.785" v="8"/>
          <ac:spMkLst>
            <pc:docMk/>
            <pc:sldMk cId="530034685" sldId="261"/>
            <ac:spMk id="6" creationId="{F95F5168-CFE2-53F2-DBEF-C545DAD82CB9}"/>
          </ac:spMkLst>
        </pc:spChg>
        <pc:picChg chg="add del mod ord">
          <ac:chgData name="Stephanie Shohet" userId="S::sshohet@burlingtonvt.gov::d9df7882-0ea5-4132-8b44-4b5f618cc87d" providerId="AD" clId="Web-{F7082635-7F82-316D-DB8A-538D5020EBF5}" dt="2023-04-13T16:19:37.190" v="7"/>
          <ac:picMkLst>
            <pc:docMk/>
            <pc:sldMk cId="530034685" sldId="261"/>
            <ac:picMk id="4" creationId="{90411339-77F0-35A7-045C-BB2DD86995DB}"/>
          </ac:picMkLst>
        </pc:picChg>
        <pc:picChg chg="add mod ord">
          <ac:chgData name="Stephanie Shohet" userId="S::sshohet@burlingtonvt.gov::d9df7882-0ea5-4132-8b44-4b5f618cc87d" providerId="AD" clId="Web-{F7082635-7F82-316D-DB8A-538D5020EBF5}" dt="2023-04-13T17:03:02.325" v="98" actId="14100"/>
          <ac:picMkLst>
            <pc:docMk/>
            <pc:sldMk cId="530034685" sldId="261"/>
            <ac:picMk id="7" creationId="{AB48B2E4-11C7-0BF8-7C67-E8B279F7F005}"/>
          </ac:picMkLst>
        </pc:picChg>
        <pc:picChg chg="add mod">
          <ac:chgData name="Stephanie Shohet" userId="S::sshohet@burlingtonvt.gov::d9df7882-0ea5-4132-8b44-4b5f618cc87d" providerId="AD" clId="Web-{F7082635-7F82-316D-DB8A-538D5020EBF5}" dt="2023-04-13T17:02:31.762" v="94" actId="14100"/>
          <ac:picMkLst>
            <pc:docMk/>
            <pc:sldMk cId="530034685" sldId="261"/>
            <ac:picMk id="8" creationId="{5594BD8D-8723-6C92-9653-B75F9B1A3477}"/>
          </ac:picMkLst>
        </pc:picChg>
      </pc:sldChg>
      <pc:sldChg chg="addSp delSp modSp new ord">
        <pc:chgData name="Stephanie Shohet" userId="S::sshohet@burlingtonvt.gov::d9df7882-0ea5-4132-8b44-4b5f618cc87d" providerId="AD" clId="Web-{F7082635-7F82-316D-DB8A-538D5020EBF5}" dt="2023-04-13T17:34:47.143" v="113" actId="14100"/>
        <pc:sldMkLst>
          <pc:docMk/>
          <pc:sldMk cId="2201726285" sldId="262"/>
        </pc:sldMkLst>
        <pc:spChg chg="mod">
          <ac:chgData name="Stephanie Shohet" userId="S::sshohet@burlingtonvt.gov::d9df7882-0ea5-4132-8b44-4b5f618cc87d" providerId="AD" clId="Web-{F7082635-7F82-316D-DB8A-538D5020EBF5}" dt="2023-04-13T16:39:53.296" v="18" actId="20577"/>
          <ac:spMkLst>
            <pc:docMk/>
            <pc:sldMk cId="2201726285" sldId="262"/>
            <ac:spMk id="2" creationId="{94AE76BE-2801-F5C4-E6BD-8BB73C02BF92}"/>
          </ac:spMkLst>
        </pc:spChg>
        <pc:spChg chg="mod">
          <ac:chgData name="Stephanie Shohet" userId="S::sshohet@burlingtonvt.gov::d9df7882-0ea5-4132-8b44-4b5f618cc87d" providerId="AD" clId="Web-{F7082635-7F82-316D-DB8A-538D5020EBF5}" dt="2023-04-13T16:59:11.073" v="45" actId="20577"/>
          <ac:spMkLst>
            <pc:docMk/>
            <pc:sldMk cId="2201726285" sldId="262"/>
            <ac:spMk id="3" creationId="{8EB5DD4C-9EDD-03CD-F671-868E7741EAFE}"/>
          </ac:spMkLst>
        </pc:spChg>
        <pc:spChg chg="add mod">
          <ac:chgData name="Stephanie Shohet" userId="S::sshohet@burlingtonvt.gov::d9df7882-0ea5-4132-8b44-4b5f618cc87d" providerId="AD" clId="Web-{F7082635-7F82-316D-DB8A-538D5020EBF5}" dt="2023-04-13T17:03:40.841" v="100"/>
          <ac:spMkLst>
            <pc:docMk/>
            <pc:sldMk cId="2201726285" sldId="262"/>
            <ac:spMk id="8" creationId="{7AB219F3-0244-2A1A-9901-557C36595E40}"/>
          </ac:spMkLst>
        </pc:spChg>
        <pc:spChg chg="add mod">
          <ac:chgData name="Stephanie Shohet" userId="S::sshohet@burlingtonvt.gov::d9df7882-0ea5-4132-8b44-4b5f618cc87d" providerId="AD" clId="Web-{F7082635-7F82-316D-DB8A-538D5020EBF5}" dt="2023-04-13T17:03:51.247" v="102" actId="1076"/>
          <ac:spMkLst>
            <pc:docMk/>
            <pc:sldMk cId="2201726285" sldId="262"/>
            <ac:spMk id="9" creationId="{D22A7B34-B539-8A66-B08F-5B9E66CBE452}"/>
          </ac:spMkLst>
        </pc:spChg>
        <pc:graphicFrameChg chg="add mod">
          <ac:chgData name="Stephanie Shohet" userId="S::sshohet@burlingtonvt.gov::d9df7882-0ea5-4132-8b44-4b5f618cc87d" providerId="AD" clId="Web-{F7082635-7F82-316D-DB8A-538D5020EBF5}" dt="2023-04-13T17:03:15.997" v="99" actId="14100"/>
          <ac:graphicFrameMkLst>
            <pc:docMk/>
            <pc:sldMk cId="2201726285" sldId="262"/>
            <ac:graphicFrameMk id="5" creationId="{2C158621-4697-FE8F-3B65-1D7A9AC557A0}"/>
          </ac:graphicFrameMkLst>
        </pc:graphicFrameChg>
        <pc:picChg chg="add del mod">
          <ac:chgData name="Stephanie Shohet" userId="S::sshohet@burlingtonvt.gov::d9df7882-0ea5-4132-8b44-4b5f618cc87d" providerId="AD" clId="Web-{F7082635-7F82-316D-DB8A-538D5020EBF5}" dt="2023-04-13T17:34:15.408" v="107"/>
          <ac:picMkLst>
            <pc:docMk/>
            <pc:sldMk cId="2201726285" sldId="262"/>
            <ac:picMk id="4" creationId="{2B78F02B-F11C-D159-F736-69E50CDFD083}"/>
          </ac:picMkLst>
        </pc:picChg>
        <pc:picChg chg="add del mod">
          <ac:chgData name="Stephanie Shohet" userId="S::sshohet@burlingtonvt.gov::d9df7882-0ea5-4132-8b44-4b5f618cc87d" providerId="AD" clId="Web-{F7082635-7F82-316D-DB8A-538D5020EBF5}" dt="2023-04-13T16:53:30.929" v="30"/>
          <ac:picMkLst>
            <pc:docMk/>
            <pc:sldMk cId="2201726285" sldId="262"/>
            <ac:picMk id="6" creationId="{02103F47-62E2-23C7-CC01-EDF41E449B89}"/>
          </ac:picMkLst>
        </pc:picChg>
        <pc:picChg chg="add del mod">
          <ac:chgData name="Stephanie Shohet" userId="S::sshohet@burlingtonvt.gov::d9df7882-0ea5-4132-8b44-4b5f618cc87d" providerId="AD" clId="Web-{F7082635-7F82-316D-DB8A-538D5020EBF5}" dt="2023-04-13T17:34:27.111" v="110"/>
          <ac:picMkLst>
            <pc:docMk/>
            <pc:sldMk cId="2201726285" sldId="262"/>
            <ac:picMk id="6" creationId="{4FC4705E-C8EB-20D8-F1E5-33891693ADC4}"/>
          </ac:picMkLst>
        </pc:picChg>
        <pc:picChg chg="add del mod">
          <ac:chgData name="Stephanie Shohet" userId="S::sshohet@burlingtonvt.gov::d9df7882-0ea5-4132-8b44-4b5f618cc87d" providerId="AD" clId="Web-{F7082635-7F82-316D-DB8A-538D5020EBF5}" dt="2023-04-13T17:33:36.079" v="103"/>
          <ac:picMkLst>
            <pc:docMk/>
            <pc:sldMk cId="2201726285" sldId="262"/>
            <ac:picMk id="7" creationId="{3B4D48A0-FB34-7A23-7BCF-1BC9B1C418B3}"/>
          </ac:picMkLst>
        </pc:picChg>
        <pc:picChg chg="add mod">
          <ac:chgData name="Stephanie Shohet" userId="S::sshohet@burlingtonvt.gov::d9df7882-0ea5-4132-8b44-4b5f618cc87d" providerId="AD" clId="Web-{F7082635-7F82-316D-DB8A-538D5020EBF5}" dt="2023-04-13T17:34:47.143" v="113" actId="14100"/>
          <ac:picMkLst>
            <pc:docMk/>
            <pc:sldMk cId="2201726285" sldId="262"/>
            <ac:picMk id="10" creationId="{9F84268C-F9E5-91FD-1D99-939FE1071BFF}"/>
          </ac:picMkLst>
        </pc:picChg>
      </pc:sldChg>
    </pc:docChg>
  </pc:docChgLst>
  <pc:docChgLst>
    <pc:chgData name="Stephanie Shohet" userId="S::sshohet@burlingtonvt.gov::d9df7882-0ea5-4132-8b44-4b5f618cc87d" providerId="AD" clId="Web-{0DAC01E7-EB38-2278-9FD0-B937DA0AB777}"/>
    <pc:docChg chg="modSld">
      <pc:chgData name="Stephanie Shohet" userId="S::sshohet@burlingtonvt.gov::d9df7882-0ea5-4132-8b44-4b5f618cc87d" providerId="AD" clId="Web-{0DAC01E7-EB38-2278-9FD0-B937DA0AB777}" dt="2023-04-17T16:52:08.873" v="11" actId="14100"/>
      <pc:docMkLst>
        <pc:docMk/>
      </pc:docMkLst>
      <pc:sldChg chg="addSp delSp modSp">
        <pc:chgData name="Stephanie Shohet" userId="S::sshohet@burlingtonvt.gov::d9df7882-0ea5-4132-8b44-4b5f618cc87d" providerId="AD" clId="Web-{0DAC01E7-EB38-2278-9FD0-B937DA0AB777}" dt="2023-04-17T16:52:08.873" v="11" actId="14100"/>
        <pc:sldMkLst>
          <pc:docMk/>
          <pc:sldMk cId="530034685" sldId="261"/>
        </pc:sldMkLst>
        <pc:picChg chg="del">
          <ac:chgData name="Stephanie Shohet" userId="S::sshohet@burlingtonvt.gov::d9df7882-0ea5-4132-8b44-4b5f618cc87d" providerId="AD" clId="Web-{0DAC01E7-EB38-2278-9FD0-B937DA0AB777}" dt="2023-04-17T16:51:35.779" v="4"/>
          <ac:picMkLst>
            <pc:docMk/>
            <pc:sldMk cId="530034685" sldId="261"/>
            <ac:picMk id="3" creationId="{1547EC60-7895-7B16-E303-3354F908398A}"/>
          </ac:picMkLst>
        </pc:picChg>
        <pc:picChg chg="add mod">
          <ac:chgData name="Stephanie Shohet" userId="S::sshohet@burlingtonvt.gov::d9df7882-0ea5-4132-8b44-4b5f618cc87d" providerId="AD" clId="Web-{0DAC01E7-EB38-2278-9FD0-B937DA0AB777}" dt="2023-04-17T16:52:08.873" v="11" actId="14100"/>
          <ac:picMkLst>
            <pc:docMk/>
            <pc:sldMk cId="530034685" sldId="261"/>
            <ac:picMk id="4" creationId="{92B442EA-AEF9-4220-F03D-5BA9C34F7F79}"/>
          </ac:picMkLst>
        </pc:picChg>
      </pc:sldChg>
      <pc:sldChg chg="addSp delSp modSp">
        <pc:chgData name="Stephanie Shohet" userId="S::sshohet@burlingtonvt.gov::d9df7882-0ea5-4132-8b44-4b5f618cc87d" providerId="AD" clId="Web-{0DAC01E7-EB38-2278-9FD0-B937DA0AB777}" dt="2023-04-17T16:43:34.067" v="3" actId="14100"/>
        <pc:sldMkLst>
          <pc:docMk/>
          <pc:sldMk cId="2201726285" sldId="262"/>
        </pc:sldMkLst>
        <pc:graphicFrameChg chg="add mod">
          <ac:chgData name="Stephanie Shohet" userId="S::sshohet@burlingtonvt.gov::d9df7882-0ea5-4132-8b44-4b5f618cc87d" providerId="AD" clId="Web-{0DAC01E7-EB38-2278-9FD0-B937DA0AB777}" dt="2023-04-17T16:43:34.067" v="3" actId="14100"/>
          <ac:graphicFrameMkLst>
            <pc:docMk/>
            <pc:sldMk cId="2201726285" sldId="262"/>
            <ac:graphicFrameMk id="3" creationId="{AC5B50C1-B2C1-6A69-425B-6BFE6FE82BD9}"/>
          </ac:graphicFrameMkLst>
        </pc:graphicFrameChg>
        <pc:graphicFrameChg chg="del">
          <ac:chgData name="Stephanie Shohet" userId="S::sshohet@burlingtonvt.gov::d9df7882-0ea5-4132-8b44-4b5f618cc87d" providerId="AD" clId="Web-{0DAC01E7-EB38-2278-9FD0-B937DA0AB777}" dt="2023-04-17T16:43:07.723" v="0"/>
          <ac:graphicFrameMkLst>
            <pc:docMk/>
            <pc:sldMk cId="2201726285" sldId="262"/>
            <ac:graphicFrameMk id="5" creationId="{AC5B50C1-B2C1-6A69-425B-6BFE6FE82BD9}"/>
          </ac:graphicFrameMkLst>
        </pc:graphicFrameChg>
      </pc:sldChg>
    </pc:docChg>
  </pc:docChgLst>
  <pc:docChgLst>
    <pc:chgData name="Stephanie Shohet" userId="S::sshohet@burlingtonvt.gov::d9df7882-0ea5-4132-8b44-4b5f618cc87d" providerId="AD" clId="Web-{465567AB-6105-3BC8-EE29-67F7EF649B0A}"/>
    <pc:docChg chg="modSld">
      <pc:chgData name="Stephanie Shohet" userId="S::sshohet@burlingtonvt.gov::d9df7882-0ea5-4132-8b44-4b5f618cc87d" providerId="AD" clId="Web-{465567AB-6105-3BC8-EE29-67F7EF649B0A}" dt="2023-04-17T15:24:54.922" v="114" actId="1076"/>
      <pc:docMkLst>
        <pc:docMk/>
      </pc:docMkLst>
      <pc:sldChg chg="addSp delSp modSp mod modTransition modClrScheme modShow chgLayout">
        <pc:chgData name="Stephanie Shohet" userId="S::sshohet@burlingtonvt.gov::d9df7882-0ea5-4132-8b44-4b5f618cc87d" providerId="AD" clId="Web-{465567AB-6105-3BC8-EE29-67F7EF649B0A}" dt="2023-04-17T15:24:54.922" v="114" actId="1076"/>
        <pc:sldMkLst>
          <pc:docMk/>
          <pc:sldMk cId="530034685" sldId="261"/>
        </pc:sldMkLst>
        <pc:spChg chg="mod ord">
          <ac:chgData name="Stephanie Shohet" userId="S::sshohet@burlingtonvt.gov::d9df7882-0ea5-4132-8b44-4b5f618cc87d" providerId="AD" clId="Web-{465567AB-6105-3BC8-EE29-67F7EF649B0A}" dt="2023-04-13T20:56:59.636" v="31"/>
          <ac:spMkLst>
            <pc:docMk/>
            <pc:sldMk cId="530034685" sldId="261"/>
            <ac:spMk id="2" creationId="{844719C9-EFD8-5E45-B3C6-4269EF476619}"/>
          </ac:spMkLst>
        </pc:spChg>
        <pc:spChg chg="add mod">
          <ac:chgData name="Stephanie Shohet" userId="S::sshohet@burlingtonvt.gov::d9df7882-0ea5-4132-8b44-4b5f618cc87d" providerId="AD" clId="Web-{465567AB-6105-3BC8-EE29-67F7EF649B0A}" dt="2023-04-14T20:26:07.460" v="98" actId="1076"/>
          <ac:spMkLst>
            <pc:docMk/>
            <pc:sldMk cId="530034685" sldId="261"/>
            <ac:spMk id="5" creationId="{F93BBE55-2D4A-1755-1967-F5EBED1375F2}"/>
          </ac:spMkLst>
        </pc:spChg>
        <pc:spChg chg="add mod">
          <ac:chgData name="Stephanie Shohet" userId="S::sshohet@burlingtonvt.gov::d9df7882-0ea5-4132-8b44-4b5f618cc87d" providerId="AD" clId="Web-{465567AB-6105-3BC8-EE29-67F7EF649B0A}" dt="2023-04-13T20:59:04.576" v="38" actId="1076"/>
          <ac:spMkLst>
            <pc:docMk/>
            <pc:sldMk cId="530034685" sldId="261"/>
            <ac:spMk id="6" creationId="{B5090688-5E62-B8B5-92E5-712CD274645C}"/>
          </ac:spMkLst>
        </pc:spChg>
        <pc:spChg chg="add del mod">
          <ac:chgData name="Stephanie Shohet" userId="S::sshohet@burlingtonvt.gov::d9df7882-0ea5-4132-8b44-4b5f618cc87d" providerId="AD" clId="Web-{465567AB-6105-3BC8-EE29-67F7EF649B0A}" dt="2023-04-14T20:25:43.163" v="94"/>
          <ac:spMkLst>
            <pc:docMk/>
            <pc:sldMk cId="530034685" sldId="261"/>
            <ac:spMk id="9" creationId="{4762F4F4-3A92-71B0-E59F-54B757008D7B}"/>
          </ac:spMkLst>
        </pc:spChg>
        <pc:picChg chg="add mod">
          <ac:chgData name="Stephanie Shohet" userId="S::sshohet@burlingtonvt.gov::d9df7882-0ea5-4132-8b44-4b5f618cc87d" providerId="AD" clId="Web-{465567AB-6105-3BC8-EE29-67F7EF649B0A}" dt="2023-04-17T15:24:54.922" v="114" actId="1076"/>
          <ac:picMkLst>
            <pc:docMk/>
            <pc:sldMk cId="530034685" sldId="261"/>
            <ac:picMk id="3" creationId="{1547EC60-7895-7B16-E303-3354F908398A}"/>
          </ac:picMkLst>
        </pc:picChg>
        <pc:picChg chg="add del mod">
          <ac:chgData name="Stephanie Shohet" userId="S::sshohet@burlingtonvt.gov::d9df7882-0ea5-4132-8b44-4b5f618cc87d" providerId="AD" clId="Web-{465567AB-6105-3BC8-EE29-67F7EF649B0A}" dt="2023-04-14T20:13:32.151" v="90"/>
          <ac:picMkLst>
            <pc:docMk/>
            <pc:sldMk cId="530034685" sldId="261"/>
            <ac:picMk id="3" creationId="{2A4A6EDE-72A2-3A6F-9D62-CED38FD3B290}"/>
          </ac:picMkLst>
        </pc:picChg>
        <pc:picChg chg="add del mod">
          <ac:chgData name="Stephanie Shohet" userId="S::sshohet@burlingtonvt.gov::d9df7882-0ea5-4132-8b44-4b5f618cc87d" providerId="AD" clId="Web-{465567AB-6105-3BC8-EE29-67F7EF649B0A}" dt="2023-04-13T20:52:20.694" v="2"/>
          <ac:picMkLst>
            <pc:docMk/>
            <pc:sldMk cId="530034685" sldId="261"/>
            <ac:picMk id="3" creationId="{3FFFB6A9-5F6E-2A21-435A-3573B36D9826}"/>
          </ac:picMkLst>
        </pc:picChg>
        <pc:picChg chg="add del mod">
          <ac:chgData name="Stephanie Shohet" userId="S::sshohet@burlingtonvt.gov::d9df7882-0ea5-4132-8b44-4b5f618cc87d" providerId="AD" clId="Web-{465567AB-6105-3BC8-EE29-67F7EF649B0A}" dt="2023-04-14T19:04:09.262" v="60"/>
          <ac:picMkLst>
            <pc:docMk/>
            <pc:sldMk cId="530034685" sldId="261"/>
            <ac:picMk id="4" creationId="{123DD182-2E41-F09A-07FF-6A87120A318C}"/>
          </ac:picMkLst>
        </pc:picChg>
        <pc:picChg chg="add del mod">
          <ac:chgData name="Stephanie Shohet" userId="S::sshohet@burlingtonvt.gov::d9df7882-0ea5-4132-8b44-4b5f618cc87d" providerId="AD" clId="Web-{465567AB-6105-3BC8-EE29-67F7EF649B0A}" dt="2023-04-14T20:25:53.695" v="96"/>
          <ac:picMkLst>
            <pc:docMk/>
            <pc:sldMk cId="530034685" sldId="261"/>
            <ac:picMk id="4" creationId="{19391716-5B34-0687-F1D7-CBC751C07E19}"/>
          </ac:picMkLst>
        </pc:picChg>
        <pc:picChg chg="del mod ord">
          <ac:chgData name="Stephanie Shohet" userId="S::sshohet@burlingtonvt.gov::d9df7882-0ea5-4132-8b44-4b5f618cc87d" providerId="AD" clId="Web-{465567AB-6105-3BC8-EE29-67F7EF649B0A}" dt="2023-04-14T20:25:35.976" v="93"/>
          <ac:picMkLst>
            <pc:docMk/>
            <pc:sldMk cId="530034685" sldId="261"/>
            <ac:picMk id="7" creationId="{AB48B2E4-11C7-0BF8-7C67-E8B279F7F005}"/>
          </ac:picMkLst>
        </pc:picChg>
        <pc:picChg chg="del">
          <ac:chgData name="Stephanie Shohet" userId="S::sshohet@burlingtonvt.gov::d9df7882-0ea5-4132-8b44-4b5f618cc87d" providerId="AD" clId="Web-{465567AB-6105-3BC8-EE29-67F7EF649B0A}" dt="2023-04-13T20:52:05.850" v="0"/>
          <ac:picMkLst>
            <pc:docMk/>
            <pc:sldMk cId="530034685" sldId="261"/>
            <ac:picMk id="8" creationId="{5594BD8D-8723-6C92-9653-B75F9B1A3477}"/>
          </ac:picMkLst>
        </pc:picChg>
        <pc:picChg chg="add mod ord">
          <ac:chgData name="Stephanie Shohet" userId="S::sshohet@burlingtonvt.gov::d9df7882-0ea5-4132-8b44-4b5f618cc87d" providerId="AD" clId="Web-{465567AB-6105-3BC8-EE29-67F7EF649B0A}" dt="2023-04-14T20:26:47.211" v="103" actId="1076"/>
          <ac:picMkLst>
            <pc:docMk/>
            <pc:sldMk cId="530034685" sldId="261"/>
            <ac:picMk id="10" creationId="{32108070-6A4D-0164-37BF-31C49FD2B7E3}"/>
          </ac:picMkLst>
        </pc:picChg>
        <pc:picChg chg="add del mod">
          <ac:chgData name="Stephanie Shohet" userId="S::sshohet@burlingtonvt.gov::d9df7882-0ea5-4132-8b44-4b5f618cc87d" providerId="AD" clId="Web-{465567AB-6105-3BC8-EE29-67F7EF649B0A}" dt="2023-04-17T15:24:27.390" v="108"/>
          <ac:picMkLst>
            <pc:docMk/>
            <pc:sldMk cId="530034685" sldId="261"/>
            <ac:picMk id="11" creationId="{35499FAC-3030-E4F0-4AF4-DBEFA27E13E7}"/>
          </ac:picMkLst>
        </pc:picChg>
      </pc:sldChg>
      <pc:sldChg chg="addSp delSp modSp">
        <pc:chgData name="Stephanie Shohet" userId="S::sshohet@burlingtonvt.gov::d9df7882-0ea5-4132-8b44-4b5f618cc87d" providerId="AD" clId="Web-{465567AB-6105-3BC8-EE29-67F7EF649B0A}" dt="2023-04-14T20:13:07.228" v="89" actId="14100"/>
        <pc:sldMkLst>
          <pc:docMk/>
          <pc:sldMk cId="2201726285" sldId="262"/>
        </pc:sldMkLst>
        <pc:spChg chg="mod">
          <ac:chgData name="Stephanie Shohet" userId="S::sshohet@burlingtonvt.gov::d9df7882-0ea5-4132-8b44-4b5f618cc87d" providerId="AD" clId="Web-{465567AB-6105-3BC8-EE29-67F7EF649B0A}" dt="2023-04-14T20:12:41.056" v="82" actId="20577"/>
          <ac:spMkLst>
            <pc:docMk/>
            <pc:sldMk cId="2201726285" sldId="262"/>
            <ac:spMk id="8" creationId="{7AB219F3-0244-2A1A-9901-557C36595E40}"/>
          </ac:spMkLst>
        </pc:spChg>
        <pc:spChg chg="mod">
          <ac:chgData name="Stephanie Shohet" userId="S::sshohet@burlingtonvt.gov::d9df7882-0ea5-4132-8b44-4b5f618cc87d" providerId="AD" clId="Web-{465567AB-6105-3BC8-EE29-67F7EF649B0A}" dt="2023-04-14T20:12:44.087" v="83" actId="20577"/>
          <ac:spMkLst>
            <pc:docMk/>
            <pc:sldMk cId="2201726285" sldId="262"/>
            <ac:spMk id="9" creationId="{D22A7B34-B539-8A66-B08F-5B9E66CBE452}"/>
          </ac:spMkLst>
        </pc:spChg>
        <pc:graphicFrameChg chg="del mod">
          <ac:chgData name="Stephanie Shohet" userId="S::sshohet@burlingtonvt.gov::d9df7882-0ea5-4132-8b44-4b5f618cc87d" providerId="AD" clId="Web-{465567AB-6105-3BC8-EE29-67F7EF649B0A}" dt="2023-04-14T20:12:14.806" v="77"/>
          <ac:graphicFrameMkLst>
            <pc:docMk/>
            <pc:sldMk cId="2201726285" sldId="262"/>
            <ac:graphicFrameMk id="5" creationId="{2C158621-4697-FE8F-3B65-1D7A9AC557A0}"/>
          </ac:graphicFrameMkLst>
        </pc:graphicFrameChg>
        <pc:picChg chg="add mod">
          <ac:chgData name="Stephanie Shohet" userId="S::sshohet@burlingtonvt.gov::d9df7882-0ea5-4132-8b44-4b5f618cc87d" providerId="AD" clId="Web-{465567AB-6105-3BC8-EE29-67F7EF649B0A}" dt="2023-04-14T20:13:07.228" v="89" actId="14100"/>
          <ac:picMkLst>
            <pc:docMk/>
            <pc:sldMk cId="2201726285" sldId="262"/>
            <ac:picMk id="3" creationId="{7678FA01-1071-30BC-6C6E-1EC2ACB4D346}"/>
          </ac:picMkLst>
        </pc:picChg>
        <pc:picChg chg="add del mod">
          <ac:chgData name="Stephanie Shohet" userId="S::sshohet@burlingtonvt.gov::d9df7882-0ea5-4132-8b44-4b5f618cc87d" providerId="AD" clId="Web-{465567AB-6105-3BC8-EE29-67F7EF649B0A}" dt="2023-04-14T20:11:41.039" v="74"/>
          <ac:picMkLst>
            <pc:docMk/>
            <pc:sldMk cId="2201726285" sldId="262"/>
            <ac:picMk id="4" creationId="{0412FB7F-62DC-23B1-5BEF-B990B0E6833E}"/>
          </ac:picMkLst>
        </pc:picChg>
        <pc:picChg chg="add mod">
          <ac:chgData name="Stephanie Shohet" userId="S::sshohet@burlingtonvt.gov::d9df7882-0ea5-4132-8b44-4b5f618cc87d" providerId="AD" clId="Web-{465567AB-6105-3BC8-EE29-67F7EF649B0A}" dt="2023-04-14T20:13:03.275" v="88" actId="14100"/>
          <ac:picMkLst>
            <pc:docMk/>
            <pc:sldMk cId="2201726285" sldId="262"/>
            <ac:picMk id="6" creationId="{39F7CF4C-F99C-6FA9-761A-221E0387B8B4}"/>
          </ac:picMkLst>
        </pc:picChg>
        <pc:picChg chg="del mod">
          <ac:chgData name="Stephanie Shohet" userId="S::sshohet@burlingtonvt.gov::d9df7882-0ea5-4132-8b44-4b5f618cc87d" providerId="AD" clId="Web-{465567AB-6105-3BC8-EE29-67F7EF649B0A}" dt="2023-04-14T19:14:37.054" v="73"/>
          <ac:picMkLst>
            <pc:docMk/>
            <pc:sldMk cId="2201726285" sldId="262"/>
            <ac:picMk id="10" creationId="{9F84268C-F9E5-91FD-1D99-939FE1071BFF}"/>
          </ac:picMkLst>
        </pc:picChg>
      </pc:sldChg>
    </pc:docChg>
  </pc:docChgLst>
  <pc:docChgLst>
    <pc:chgData name="Kara Alnasrawi" userId="S::kalnasrawi@burlingtonvt.gov::2d8c151d-46b7-47cc-b42d-9c4b883aa107" providerId="AD" clId="Web-{F4EFA190-BC20-BF2D-1F3B-DD7F4FD0BEB3}"/>
    <pc:docChg chg="modSld">
      <pc:chgData name="Kara Alnasrawi" userId="S::kalnasrawi@burlingtonvt.gov::2d8c151d-46b7-47cc-b42d-9c4b883aa107" providerId="AD" clId="Web-{F4EFA190-BC20-BF2D-1F3B-DD7F4FD0BEB3}" dt="2023-04-12T17:40:23.965" v="21" actId="20577"/>
      <pc:docMkLst>
        <pc:docMk/>
      </pc:docMkLst>
      <pc:sldChg chg="modSp">
        <pc:chgData name="Kara Alnasrawi" userId="S::kalnasrawi@burlingtonvt.gov::2d8c151d-46b7-47cc-b42d-9c4b883aa107" providerId="AD" clId="Web-{F4EFA190-BC20-BF2D-1F3B-DD7F4FD0BEB3}" dt="2023-04-12T17:39:46.652" v="6" actId="20577"/>
        <pc:sldMkLst>
          <pc:docMk/>
          <pc:sldMk cId="339863258" sldId="256"/>
        </pc:sldMkLst>
        <pc:spChg chg="mod">
          <ac:chgData name="Kara Alnasrawi" userId="S::kalnasrawi@burlingtonvt.gov::2d8c151d-46b7-47cc-b42d-9c4b883aa107" providerId="AD" clId="Web-{F4EFA190-BC20-BF2D-1F3B-DD7F4FD0BEB3}" dt="2023-04-12T17:39:36.620" v="0" actId="20577"/>
          <ac:spMkLst>
            <pc:docMk/>
            <pc:sldMk cId="339863258" sldId="256"/>
            <ac:spMk id="2" creationId="{5D5A3C13-B0E9-41A0-8812-240586803F72}"/>
          </ac:spMkLst>
        </pc:spChg>
        <pc:spChg chg="mod">
          <ac:chgData name="Kara Alnasrawi" userId="S::kalnasrawi@burlingtonvt.gov::2d8c151d-46b7-47cc-b42d-9c4b883aa107" providerId="AD" clId="Web-{F4EFA190-BC20-BF2D-1F3B-DD7F4FD0BEB3}" dt="2023-04-12T17:39:46.652" v="6" actId="20577"/>
          <ac:spMkLst>
            <pc:docMk/>
            <pc:sldMk cId="339863258" sldId="256"/>
            <ac:spMk id="3" creationId="{EB142DCA-C362-472E-A426-3A85C4F7A6EA}"/>
          </ac:spMkLst>
        </pc:spChg>
      </pc:sldChg>
      <pc:sldChg chg="modSp">
        <pc:chgData name="Kara Alnasrawi" userId="S::kalnasrawi@burlingtonvt.gov::2d8c151d-46b7-47cc-b42d-9c4b883aa107" providerId="AD" clId="Web-{F4EFA190-BC20-BF2D-1F3B-DD7F4FD0BEB3}" dt="2023-04-12T17:40:23.965" v="21" actId="20577"/>
        <pc:sldMkLst>
          <pc:docMk/>
          <pc:sldMk cId="4221984414" sldId="257"/>
        </pc:sldMkLst>
        <pc:spChg chg="mod">
          <ac:chgData name="Kara Alnasrawi" userId="S::kalnasrawi@burlingtonvt.gov::2d8c151d-46b7-47cc-b42d-9c4b883aa107" providerId="AD" clId="Web-{F4EFA190-BC20-BF2D-1F3B-DD7F4FD0BEB3}" dt="2023-04-12T17:40:23.965" v="21" actId="20577"/>
          <ac:spMkLst>
            <pc:docMk/>
            <pc:sldMk cId="4221984414" sldId="257"/>
            <ac:spMk id="2" creationId="{17EBF468-BEAE-4CC0-8DA8-EED51DC5F241}"/>
          </ac:spMkLst>
        </pc:spChg>
      </pc:sldChg>
      <pc:sldChg chg="modSp">
        <pc:chgData name="Kara Alnasrawi" userId="S::kalnasrawi@burlingtonvt.gov::2d8c151d-46b7-47cc-b42d-9c4b883aa107" providerId="AD" clId="Web-{F4EFA190-BC20-BF2D-1F3B-DD7F4FD0BEB3}" dt="2023-04-12T17:40:06.090" v="11" actId="20577"/>
        <pc:sldMkLst>
          <pc:docMk/>
          <pc:sldMk cId="1607876586" sldId="258"/>
        </pc:sldMkLst>
        <pc:spChg chg="mod">
          <ac:chgData name="Kara Alnasrawi" userId="S::kalnasrawi@burlingtonvt.gov::2d8c151d-46b7-47cc-b42d-9c4b883aa107" providerId="AD" clId="Web-{F4EFA190-BC20-BF2D-1F3B-DD7F4FD0BEB3}" dt="2023-04-12T17:40:06.090" v="11" actId="20577"/>
          <ac:spMkLst>
            <pc:docMk/>
            <pc:sldMk cId="1607876586" sldId="258"/>
            <ac:spMk id="2" creationId="{0DCE42E6-4FFB-45EB-9FB7-A0999B9DEC6C}"/>
          </ac:spMkLst>
        </pc:spChg>
      </pc:sldChg>
    </pc:docChg>
  </pc:docChgLst>
  <pc:docChgLst>
    <pc:chgData name="Kara Alnasrawi" userId="S::kalnasrawi@burlingtonvt.gov::2d8c151d-46b7-47cc-b42d-9c4b883aa107" providerId="AD" clId="Web-{5ABEAE3A-8204-993A-ADC0-BD61A95F6FCC}"/>
    <pc:docChg chg="modSld">
      <pc:chgData name="Kara Alnasrawi" userId="S::kalnasrawi@burlingtonvt.gov::2d8c151d-46b7-47cc-b42d-9c4b883aa107" providerId="AD" clId="Web-{5ABEAE3A-8204-993A-ADC0-BD61A95F6FCC}" dt="2023-04-17T16:35:02.812" v="135" actId="1076"/>
      <pc:docMkLst>
        <pc:docMk/>
      </pc:docMkLst>
      <pc:sldChg chg="modSp">
        <pc:chgData name="Kara Alnasrawi" userId="S::kalnasrawi@burlingtonvt.gov::2d8c151d-46b7-47cc-b42d-9c4b883aa107" providerId="AD" clId="Web-{5ABEAE3A-8204-993A-ADC0-BD61A95F6FCC}" dt="2023-04-17T16:35:02.812" v="135" actId="1076"/>
        <pc:sldMkLst>
          <pc:docMk/>
          <pc:sldMk cId="1607876586" sldId="258"/>
        </pc:sldMkLst>
        <pc:spChg chg="mod">
          <ac:chgData name="Kara Alnasrawi" userId="S::kalnasrawi@burlingtonvt.gov::2d8c151d-46b7-47cc-b42d-9c4b883aa107" providerId="AD" clId="Web-{5ABEAE3A-8204-993A-ADC0-BD61A95F6FCC}" dt="2023-04-17T16:34:43.249" v="132" actId="20577"/>
          <ac:spMkLst>
            <pc:docMk/>
            <pc:sldMk cId="1607876586" sldId="258"/>
            <ac:spMk id="3" creationId="{857D6641-763F-448D-89FB-ABC22CFC1591}"/>
          </ac:spMkLst>
        </pc:spChg>
        <pc:cxnChg chg="mod">
          <ac:chgData name="Kara Alnasrawi" userId="S::kalnasrawi@burlingtonvt.gov::2d8c151d-46b7-47cc-b42d-9c4b883aa107" providerId="AD" clId="Web-{5ABEAE3A-8204-993A-ADC0-BD61A95F6FCC}" dt="2023-04-17T16:34:57.608" v="134" actId="1076"/>
          <ac:cxnSpMkLst>
            <pc:docMk/>
            <pc:sldMk cId="1607876586" sldId="258"/>
            <ac:cxnSpMk id="4" creationId="{1004F669-C3D4-ECF6-3B8B-798053F59161}"/>
          </ac:cxnSpMkLst>
        </pc:cxnChg>
        <pc:cxnChg chg="mod">
          <ac:chgData name="Kara Alnasrawi" userId="S::kalnasrawi@burlingtonvt.gov::2d8c151d-46b7-47cc-b42d-9c4b883aa107" providerId="AD" clId="Web-{5ABEAE3A-8204-993A-ADC0-BD61A95F6FCC}" dt="2023-04-17T16:34:52.405" v="133" actId="1076"/>
          <ac:cxnSpMkLst>
            <pc:docMk/>
            <pc:sldMk cId="1607876586" sldId="258"/>
            <ac:cxnSpMk id="5" creationId="{14479C14-42AB-C045-EB49-F22BEF1695CC}"/>
          </ac:cxnSpMkLst>
        </pc:cxnChg>
        <pc:cxnChg chg="mod">
          <ac:chgData name="Kara Alnasrawi" userId="S::kalnasrawi@burlingtonvt.gov::2d8c151d-46b7-47cc-b42d-9c4b883aa107" providerId="AD" clId="Web-{5ABEAE3A-8204-993A-ADC0-BD61A95F6FCC}" dt="2023-04-17T16:35:02.812" v="135" actId="1076"/>
          <ac:cxnSpMkLst>
            <pc:docMk/>
            <pc:sldMk cId="1607876586" sldId="258"/>
            <ac:cxnSpMk id="6" creationId="{16887C47-7338-4FE5-C761-492CCCD16788}"/>
          </ac:cxnSpMkLst>
        </pc:cxnChg>
      </pc:sldChg>
    </pc:docChg>
  </pc:docChgLst>
  <pc:docChgLst>
    <pc:chgData name="Kara Alnasrawi" userId="S::kalnasrawi@burlingtonvt.gov::2d8c151d-46b7-47cc-b42d-9c4b883aa107" providerId="AD" clId="Web-{188DC0D5-053E-0511-EEBD-7FE66BC94231}"/>
    <pc:docChg chg="modSld">
      <pc:chgData name="Kara Alnasrawi" userId="S::kalnasrawi@burlingtonvt.gov::2d8c151d-46b7-47cc-b42d-9c4b883aa107" providerId="AD" clId="Web-{188DC0D5-053E-0511-EEBD-7FE66BC94231}" dt="2023-04-16T12:33:03.461" v="106" actId="20577"/>
      <pc:docMkLst>
        <pc:docMk/>
      </pc:docMkLst>
      <pc:sldChg chg="modSp">
        <pc:chgData name="Kara Alnasrawi" userId="S::kalnasrawi@burlingtonvt.gov::2d8c151d-46b7-47cc-b42d-9c4b883aa107" providerId="AD" clId="Web-{188DC0D5-053E-0511-EEBD-7FE66BC94231}" dt="2023-04-16T12:32:34.397" v="97" actId="20577"/>
        <pc:sldMkLst>
          <pc:docMk/>
          <pc:sldMk cId="339863258" sldId="256"/>
        </pc:sldMkLst>
        <pc:spChg chg="mod">
          <ac:chgData name="Kara Alnasrawi" userId="S::kalnasrawi@burlingtonvt.gov::2d8c151d-46b7-47cc-b42d-9c4b883aa107" providerId="AD" clId="Web-{188DC0D5-053E-0511-EEBD-7FE66BC94231}" dt="2023-04-16T12:32:34.397" v="97" actId="20577"/>
          <ac:spMkLst>
            <pc:docMk/>
            <pc:sldMk cId="339863258" sldId="256"/>
            <ac:spMk id="3" creationId="{EB142DCA-C362-472E-A426-3A85C4F7A6EA}"/>
          </ac:spMkLst>
        </pc:spChg>
      </pc:sldChg>
      <pc:sldChg chg="addSp delSp modSp mod setBg">
        <pc:chgData name="Kara Alnasrawi" userId="S::kalnasrawi@burlingtonvt.gov::2d8c151d-46b7-47cc-b42d-9c4b883aa107" providerId="AD" clId="Web-{188DC0D5-053E-0511-EEBD-7FE66BC94231}" dt="2023-04-16T12:31:01.474" v="96"/>
        <pc:sldMkLst>
          <pc:docMk/>
          <pc:sldMk cId="4221984414" sldId="257"/>
        </pc:sldMkLst>
        <pc:spChg chg="mod">
          <ac:chgData name="Kara Alnasrawi" userId="S::kalnasrawi@burlingtonvt.gov::2d8c151d-46b7-47cc-b42d-9c4b883aa107" providerId="AD" clId="Web-{188DC0D5-053E-0511-EEBD-7FE66BC94231}" dt="2023-04-16T12:28:21.704" v="17" actId="20577"/>
          <ac:spMkLst>
            <pc:docMk/>
            <pc:sldMk cId="4221984414" sldId="257"/>
            <ac:spMk id="2" creationId="{17EBF468-BEAE-4CC0-8DA8-EED51DC5F241}"/>
          </ac:spMkLst>
        </pc:spChg>
        <pc:spChg chg="add del">
          <ac:chgData name="Kara Alnasrawi" userId="S::kalnasrawi@burlingtonvt.gov::2d8c151d-46b7-47cc-b42d-9c4b883aa107" providerId="AD" clId="Web-{188DC0D5-053E-0511-EEBD-7FE66BC94231}" dt="2023-04-16T12:27:37.605" v="8"/>
          <ac:spMkLst>
            <pc:docMk/>
            <pc:sldMk cId="4221984414" sldId="257"/>
            <ac:spMk id="14" creationId="{A4AC5506-6312-4701-8D3C-40187889A947}"/>
          </ac:spMkLst>
        </pc:spChg>
        <pc:spChg chg="add del">
          <ac:chgData name="Kara Alnasrawi" userId="S::kalnasrawi@burlingtonvt.gov::2d8c151d-46b7-47cc-b42d-9c4b883aa107" providerId="AD" clId="Web-{188DC0D5-053E-0511-EEBD-7FE66BC94231}" dt="2023-04-16T12:27:48.652" v="10"/>
          <ac:spMkLst>
            <pc:docMk/>
            <pc:sldMk cId="4221984414" sldId="257"/>
            <ac:spMk id="16" creationId="{047C8CCB-F95D-4249-92DD-651249D3535A}"/>
          </ac:spMkLst>
        </pc:spChg>
        <pc:spChg chg="add del">
          <ac:chgData name="Kara Alnasrawi" userId="S::kalnasrawi@burlingtonvt.gov::2d8c151d-46b7-47cc-b42d-9c4b883aa107" providerId="AD" clId="Web-{188DC0D5-053E-0511-EEBD-7FE66BC94231}" dt="2023-04-16T12:27:48.652" v="10"/>
          <ac:spMkLst>
            <pc:docMk/>
            <pc:sldMk cId="4221984414" sldId="257"/>
            <ac:spMk id="17" creationId="{6753252F-4873-4F63-801D-CC719279A7D5}"/>
          </ac:spMkLst>
        </pc:spChg>
        <pc:spChg chg="add del">
          <ac:chgData name="Kara Alnasrawi" userId="S::kalnasrawi@burlingtonvt.gov::2d8c151d-46b7-47cc-b42d-9c4b883aa107" providerId="AD" clId="Web-{188DC0D5-053E-0511-EEBD-7FE66BC94231}" dt="2023-04-16T12:27:54.262" v="12"/>
          <ac:spMkLst>
            <pc:docMk/>
            <pc:sldMk cId="4221984414" sldId="257"/>
            <ac:spMk id="19" creationId="{53F29798-D584-4792-9B62-3F5F5C36D619}"/>
          </ac:spMkLst>
        </pc:spChg>
        <pc:spChg chg="add del">
          <ac:chgData name="Kara Alnasrawi" userId="S::kalnasrawi@burlingtonvt.gov::2d8c151d-46b7-47cc-b42d-9c4b883aa107" providerId="AD" clId="Web-{188DC0D5-053E-0511-EEBD-7FE66BC94231}" dt="2023-04-16T12:28:12.423" v="14"/>
          <ac:spMkLst>
            <pc:docMk/>
            <pc:sldMk cId="4221984414" sldId="257"/>
            <ac:spMk id="21" creationId="{D12DDE76-C203-4047-9998-63900085B5E8}"/>
          </ac:spMkLst>
        </pc:spChg>
        <pc:spChg chg="add">
          <ac:chgData name="Kara Alnasrawi" userId="S::kalnasrawi@burlingtonvt.gov::2d8c151d-46b7-47cc-b42d-9c4b883aa107" providerId="AD" clId="Web-{188DC0D5-053E-0511-EEBD-7FE66BC94231}" dt="2023-04-16T12:28:12.517" v="15"/>
          <ac:spMkLst>
            <pc:docMk/>
            <pc:sldMk cId="4221984414" sldId="257"/>
            <ac:spMk id="23" creationId="{53F29798-D584-4792-9B62-3F5F5C36D619}"/>
          </ac:spMkLst>
        </pc:spChg>
        <pc:graphicFrameChg chg="del">
          <ac:chgData name="Kara Alnasrawi" userId="S::kalnasrawi@burlingtonvt.gov::2d8c151d-46b7-47cc-b42d-9c4b883aa107" providerId="AD" clId="Web-{188DC0D5-053E-0511-EEBD-7FE66BC94231}" dt="2023-04-16T12:25:25.930" v="1"/>
          <ac:graphicFrameMkLst>
            <pc:docMk/>
            <pc:sldMk cId="4221984414" sldId="257"/>
            <ac:graphicFrameMk id="3" creationId="{C0055C35-DB53-E025-C22A-C1D58F4B8DA6}"/>
          </ac:graphicFrameMkLst>
        </pc:graphicFrameChg>
        <pc:graphicFrameChg chg="add del mod modGraphic">
          <ac:chgData name="Kara Alnasrawi" userId="S::kalnasrawi@burlingtonvt.gov::2d8c151d-46b7-47cc-b42d-9c4b883aa107" providerId="AD" clId="Web-{188DC0D5-053E-0511-EEBD-7FE66BC94231}" dt="2023-04-16T12:25:39.540" v="3"/>
          <ac:graphicFrameMkLst>
            <pc:docMk/>
            <pc:sldMk cId="4221984414" sldId="257"/>
            <ac:graphicFrameMk id="5" creationId="{358E05D1-3E62-70FE-D345-9DEFC5CBDE0F}"/>
          </ac:graphicFrameMkLst>
        </pc:graphicFrameChg>
        <pc:graphicFrameChg chg="add del mod">
          <ac:chgData name="Kara Alnasrawi" userId="S::kalnasrawi@burlingtonvt.gov::2d8c151d-46b7-47cc-b42d-9c4b883aa107" providerId="AD" clId="Web-{188DC0D5-053E-0511-EEBD-7FE66BC94231}" dt="2023-04-16T12:26:34.072" v="5"/>
          <ac:graphicFrameMkLst>
            <pc:docMk/>
            <pc:sldMk cId="4221984414" sldId="257"/>
            <ac:graphicFrameMk id="7" creationId="{2CE537CE-D7F5-4D56-6075-9EBE340483A2}"/>
          </ac:graphicFrameMkLst>
        </pc:graphicFrameChg>
        <pc:graphicFrameChg chg="add mod modGraphic">
          <ac:chgData name="Kara Alnasrawi" userId="S::kalnasrawi@burlingtonvt.gov::2d8c151d-46b7-47cc-b42d-9c4b883aa107" providerId="AD" clId="Web-{188DC0D5-053E-0511-EEBD-7FE66BC94231}" dt="2023-04-16T12:31:01.474" v="96"/>
          <ac:graphicFrameMkLst>
            <pc:docMk/>
            <pc:sldMk cId="4221984414" sldId="257"/>
            <ac:graphicFrameMk id="9" creationId="{F82F81E5-A22F-504B-43AF-D49757369099}"/>
          </ac:graphicFrameMkLst>
        </pc:graphicFrameChg>
      </pc:sldChg>
      <pc:sldChg chg="modSp">
        <pc:chgData name="Kara Alnasrawi" userId="S::kalnasrawi@burlingtonvt.gov::2d8c151d-46b7-47cc-b42d-9c4b883aa107" providerId="AD" clId="Web-{188DC0D5-053E-0511-EEBD-7FE66BC94231}" dt="2023-04-16T12:33:03.461" v="106" actId="20577"/>
        <pc:sldMkLst>
          <pc:docMk/>
          <pc:sldMk cId="1607876586" sldId="258"/>
        </pc:sldMkLst>
        <pc:spChg chg="mod">
          <ac:chgData name="Kara Alnasrawi" userId="S::kalnasrawi@burlingtonvt.gov::2d8c151d-46b7-47cc-b42d-9c4b883aa107" providerId="AD" clId="Web-{188DC0D5-053E-0511-EEBD-7FE66BC94231}" dt="2023-04-16T12:33:03.461" v="106" actId="20577"/>
          <ac:spMkLst>
            <pc:docMk/>
            <pc:sldMk cId="1607876586" sldId="258"/>
            <ac:spMk id="3" creationId="{857D6641-763F-448D-89FB-ABC22CFC1591}"/>
          </ac:spMkLst>
        </pc:spChg>
      </pc:sldChg>
    </pc:docChg>
  </pc:docChgLst>
  <pc:docChgLst>
    <pc:chgData name="Kara Alnasrawi" userId="S::kalnasrawi@burlingtonvt.gov::2d8c151d-46b7-47cc-b42d-9c4b883aa107" providerId="AD" clId="Web-{C1F2BA25-9C84-E842-DA53-86F3B105F222}"/>
    <pc:docChg chg="modSld">
      <pc:chgData name="Kara Alnasrawi" userId="S::kalnasrawi@burlingtonvt.gov::2d8c151d-46b7-47cc-b42d-9c4b883aa107" providerId="AD" clId="Web-{C1F2BA25-9C84-E842-DA53-86F3B105F222}" dt="2023-04-16T19:14:03.710" v="477" actId="1076"/>
      <pc:docMkLst>
        <pc:docMk/>
      </pc:docMkLst>
      <pc:sldChg chg="addSp delSp modSp">
        <pc:chgData name="Kara Alnasrawi" userId="S::kalnasrawi@burlingtonvt.gov::2d8c151d-46b7-47cc-b42d-9c4b883aa107" providerId="AD" clId="Web-{C1F2BA25-9C84-E842-DA53-86F3B105F222}" dt="2023-04-16T19:10:26.958" v="452" actId="20577"/>
        <pc:sldMkLst>
          <pc:docMk/>
          <pc:sldMk cId="1607876586" sldId="258"/>
        </pc:sldMkLst>
        <pc:spChg chg="mod">
          <ac:chgData name="Kara Alnasrawi" userId="S::kalnasrawi@burlingtonvt.gov::2d8c151d-46b7-47cc-b42d-9c4b883aa107" providerId="AD" clId="Web-{C1F2BA25-9C84-E842-DA53-86F3B105F222}" dt="2023-04-16T19:10:26.958" v="452" actId="20577"/>
          <ac:spMkLst>
            <pc:docMk/>
            <pc:sldMk cId="1607876586" sldId="258"/>
            <ac:spMk id="3" creationId="{857D6641-763F-448D-89FB-ABC22CFC1591}"/>
          </ac:spMkLst>
        </pc:spChg>
        <pc:spChg chg="add del mod">
          <ac:chgData name="Kara Alnasrawi" userId="S::kalnasrawi@burlingtonvt.gov::2d8c151d-46b7-47cc-b42d-9c4b883aa107" providerId="AD" clId="Web-{C1F2BA25-9C84-E842-DA53-86F3B105F222}" dt="2023-04-16T18:25:16.507" v="115"/>
          <ac:spMkLst>
            <pc:docMk/>
            <pc:sldMk cId="1607876586" sldId="258"/>
            <ac:spMk id="4" creationId="{D7DE1E76-A997-4E09-5419-FB49CDE612D5}"/>
          </ac:spMkLst>
        </pc:spChg>
        <pc:cxnChg chg="add mod">
          <ac:chgData name="Kara Alnasrawi" userId="S::kalnasrawi@burlingtonvt.gov::2d8c151d-46b7-47cc-b42d-9c4b883aa107" providerId="AD" clId="Web-{C1F2BA25-9C84-E842-DA53-86F3B105F222}" dt="2023-04-16T19:09:41.348" v="376" actId="1076"/>
          <ac:cxnSpMkLst>
            <pc:docMk/>
            <pc:sldMk cId="1607876586" sldId="258"/>
            <ac:cxnSpMk id="4" creationId="{1004F669-C3D4-ECF6-3B8B-798053F59161}"/>
          </ac:cxnSpMkLst>
        </pc:cxnChg>
        <pc:cxnChg chg="add mod">
          <ac:chgData name="Kara Alnasrawi" userId="S::kalnasrawi@burlingtonvt.gov::2d8c151d-46b7-47cc-b42d-9c4b883aa107" providerId="AD" clId="Web-{C1F2BA25-9C84-E842-DA53-86F3B105F222}" dt="2023-04-16T19:09:33.863" v="374" actId="1076"/>
          <ac:cxnSpMkLst>
            <pc:docMk/>
            <pc:sldMk cId="1607876586" sldId="258"/>
            <ac:cxnSpMk id="5" creationId="{14479C14-42AB-C045-EB49-F22BEF1695CC}"/>
          </ac:cxnSpMkLst>
        </pc:cxnChg>
        <pc:cxnChg chg="add mod">
          <ac:chgData name="Kara Alnasrawi" userId="S::kalnasrawi@burlingtonvt.gov::2d8c151d-46b7-47cc-b42d-9c4b883aa107" providerId="AD" clId="Web-{C1F2BA25-9C84-E842-DA53-86F3B105F222}" dt="2023-04-16T19:09:46.317" v="377" actId="14100"/>
          <ac:cxnSpMkLst>
            <pc:docMk/>
            <pc:sldMk cId="1607876586" sldId="258"/>
            <ac:cxnSpMk id="6" creationId="{16887C47-7338-4FE5-C761-492CCCD16788}"/>
          </ac:cxnSpMkLst>
        </pc:cxnChg>
      </pc:sldChg>
      <pc:sldChg chg="addSp delSp modSp">
        <pc:chgData name="Kara Alnasrawi" userId="S::kalnasrawi@burlingtonvt.gov::2d8c151d-46b7-47cc-b42d-9c4b883aa107" providerId="AD" clId="Web-{C1F2BA25-9C84-E842-DA53-86F3B105F222}" dt="2023-04-16T19:14:03.710" v="477" actId="1076"/>
        <pc:sldMkLst>
          <pc:docMk/>
          <pc:sldMk cId="2201726285" sldId="262"/>
        </pc:sldMkLst>
        <pc:spChg chg="mod">
          <ac:chgData name="Kara Alnasrawi" userId="S::kalnasrawi@burlingtonvt.gov::2d8c151d-46b7-47cc-b42d-9c4b883aa107" providerId="AD" clId="Web-{C1F2BA25-9C84-E842-DA53-86F3B105F222}" dt="2023-04-16T19:14:03.710" v="477" actId="1076"/>
          <ac:spMkLst>
            <pc:docMk/>
            <pc:sldMk cId="2201726285" sldId="262"/>
            <ac:spMk id="2" creationId="{94AE76BE-2801-F5C4-E6BD-8BB73C02BF92}"/>
          </ac:spMkLst>
        </pc:spChg>
        <pc:graphicFrameChg chg="add del mod">
          <ac:chgData name="Kara Alnasrawi" userId="S::kalnasrawi@burlingtonvt.gov::2d8c151d-46b7-47cc-b42d-9c4b883aa107" providerId="AD" clId="Web-{C1F2BA25-9C84-E842-DA53-86F3B105F222}" dt="2023-04-16T19:13:15.882" v="470"/>
          <ac:graphicFrameMkLst>
            <pc:docMk/>
            <pc:sldMk cId="2201726285" sldId="262"/>
            <ac:graphicFrameMk id="4" creationId="{AC5B50C1-B2C1-6A69-425B-6BFE6FE82BD9}"/>
          </ac:graphicFrameMkLst>
        </pc:graphicFrameChg>
        <pc:graphicFrameChg chg="add mod">
          <ac:chgData name="Kara Alnasrawi" userId="S::kalnasrawi@burlingtonvt.gov::2d8c151d-46b7-47cc-b42d-9c4b883aa107" providerId="AD" clId="Web-{C1F2BA25-9C84-E842-DA53-86F3B105F222}" dt="2023-04-16T19:13:51.335" v="475" actId="1076"/>
          <ac:graphicFrameMkLst>
            <pc:docMk/>
            <pc:sldMk cId="2201726285" sldId="262"/>
            <ac:graphicFrameMk id="5" creationId="{AC5B50C1-B2C1-6A69-425B-6BFE6FE82BD9}"/>
          </ac:graphicFrameMkLst>
        </pc:graphicFrameChg>
        <pc:picChg chg="del">
          <ac:chgData name="Kara Alnasrawi" userId="S::kalnasrawi@burlingtonvt.gov::2d8c151d-46b7-47cc-b42d-9c4b883aa107" providerId="AD" clId="Web-{C1F2BA25-9C84-E842-DA53-86F3B105F222}" dt="2023-04-16T19:10:45.427" v="454"/>
          <ac:picMkLst>
            <pc:docMk/>
            <pc:sldMk cId="2201726285" sldId="262"/>
            <ac:picMk id="3" creationId="{7678FA01-1071-30BC-6C6E-1EC2ACB4D346}"/>
          </ac:picMkLst>
        </pc:picChg>
        <pc:picChg chg="del">
          <ac:chgData name="Kara Alnasrawi" userId="S::kalnasrawi@burlingtonvt.gov::2d8c151d-46b7-47cc-b42d-9c4b883aa107" providerId="AD" clId="Web-{C1F2BA25-9C84-E842-DA53-86F3B105F222}" dt="2023-04-16T19:10:43.427" v="453"/>
          <ac:picMkLst>
            <pc:docMk/>
            <pc:sldMk cId="2201726285" sldId="262"/>
            <ac:picMk id="6" creationId="{39F7CF4C-F99C-6FA9-761A-221E0387B8B4}"/>
          </ac:picMkLst>
        </pc:picChg>
      </pc:sldChg>
    </pc:docChg>
  </pc:docChgLst>
  <pc:docChgLst>
    <pc:chgData name="Kara Alnasrawi" userId="S::kalnasrawi@burlingtonvt.gov::2d8c151d-46b7-47cc-b42d-9c4b883aa107" providerId="AD" clId="Web-{2479C8D6-1741-4876-1F79-CFAB35D22EA8}"/>
    <pc:docChg chg="addSld delSld modSld">
      <pc:chgData name="Kara Alnasrawi" userId="S::kalnasrawi@burlingtonvt.gov::2d8c151d-46b7-47cc-b42d-9c4b883aa107" providerId="AD" clId="Web-{2479C8D6-1741-4876-1F79-CFAB35D22EA8}" dt="2023-04-14T20:01:32.476" v="622"/>
      <pc:docMkLst>
        <pc:docMk/>
      </pc:docMkLst>
      <pc:sldChg chg="addSp delSp modSp">
        <pc:chgData name="Kara Alnasrawi" userId="S::kalnasrawi@burlingtonvt.gov::2d8c151d-46b7-47cc-b42d-9c4b883aa107" providerId="AD" clId="Web-{2479C8D6-1741-4876-1F79-CFAB35D22EA8}" dt="2023-04-14T20:01:32.476" v="622"/>
        <pc:sldMkLst>
          <pc:docMk/>
          <pc:sldMk cId="4221984414" sldId="257"/>
        </pc:sldMkLst>
        <pc:graphicFrameChg chg="add mod modGraphic">
          <ac:chgData name="Kara Alnasrawi" userId="S::kalnasrawi@burlingtonvt.gov::2d8c151d-46b7-47cc-b42d-9c4b883aa107" providerId="AD" clId="Web-{2479C8D6-1741-4876-1F79-CFAB35D22EA8}" dt="2023-04-14T20:01:32.476" v="622"/>
          <ac:graphicFrameMkLst>
            <pc:docMk/>
            <pc:sldMk cId="4221984414" sldId="257"/>
            <ac:graphicFrameMk id="3" creationId="{C0055C35-DB53-E025-C22A-C1D58F4B8DA6}"/>
          </ac:graphicFrameMkLst>
        </pc:graphicFrameChg>
        <pc:graphicFrameChg chg="del">
          <ac:chgData name="Kara Alnasrawi" userId="S::kalnasrawi@burlingtonvt.gov::2d8c151d-46b7-47cc-b42d-9c4b883aa107" providerId="AD" clId="Web-{2479C8D6-1741-4876-1F79-CFAB35D22EA8}" dt="2023-04-14T20:00:49.694" v="618"/>
          <ac:graphicFrameMkLst>
            <pc:docMk/>
            <pc:sldMk cId="4221984414" sldId="257"/>
            <ac:graphicFrameMk id="4" creationId="{00000000-0000-0000-0000-000000000000}"/>
          </ac:graphicFrameMkLst>
        </pc:graphicFrameChg>
      </pc:sldChg>
      <pc:sldChg chg="modSp">
        <pc:chgData name="Kara Alnasrawi" userId="S::kalnasrawi@burlingtonvt.gov::2d8c151d-46b7-47cc-b42d-9c4b883aa107" providerId="AD" clId="Web-{2479C8D6-1741-4876-1F79-CFAB35D22EA8}" dt="2023-04-14T20:00:16.147" v="617" actId="20577"/>
        <pc:sldMkLst>
          <pc:docMk/>
          <pc:sldMk cId="1607876586" sldId="258"/>
        </pc:sldMkLst>
        <pc:spChg chg="mod">
          <ac:chgData name="Kara Alnasrawi" userId="S::kalnasrawi@burlingtonvt.gov::2d8c151d-46b7-47cc-b42d-9c4b883aa107" providerId="AD" clId="Web-{2479C8D6-1741-4876-1F79-CFAB35D22EA8}" dt="2023-04-14T20:00:16.147" v="617" actId="20577"/>
          <ac:spMkLst>
            <pc:docMk/>
            <pc:sldMk cId="1607876586" sldId="258"/>
            <ac:spMk id="2" creationId="{0DCE42E6-4FFB-45EB-9FB7-A0999B9DEC6C}"/>
          </ac:spMkLst>
        </pc:spChg>
        <pc:spChg chg="mod">
          <ac:chgData name="Kara Alnasrawi" userId="S::kalnasrawi@burlingtonvt.gov::2d8c151d-46b7-47cc-b42d-9c4b883aa107" providerId="AD" clId="Web-{2479C8D6-1741-4876-1F79-CFAB35D22EA8}" dt="2023-04-14T20:00:07.272" v="609" actId="1076"/>
          <ac:spMkLst>
            <pc:docMk/>
            <pc:sldMk cId="1607876586" sldId="258"/>
            <ac:spMk id="3" creationId="{857D6641-763F-448D-89FB-ABC22CFC1591}"/>
          </ac:spMkLst>
        </pc:spChg>
      </pc:sldChg>
      <pc:sldChg chg="del">
        <pc:chgData name="Kara Alnasrawi" userId="S::kalnasrawi@burlingtonvt.gov::2d8c151d-46b7-47cc-b42d-9c4b883aa107" providerId="AD" clId="Web-{2479C8D6-1741-4876-1F79-CFAB35D22EA8}" dt="2023-04-14T19:15:59.933" v="0"/>
        <pc:sldMkLst>
          <pc:docMk/>
          <pc:sldMk cId="2875718913" sldId="259"/>
        </pc:sldMkLst>
      </pc:sldChg>
      <pc:sldChg chg="delSp modSp del">
        <pc:chgData name="Kara Alnasrawi" userId="S::kalnasrawi@burlingtonvt.gov::2d8c151d-46b7-47cc-b42d-9c4b883aa107" providerId="AD" clId="Web-{2479C8D6-1741-4876-1F79-CFAB35D22EA8}" dt="2023-04-14T19:16:33.481" v="6"/>
        <pc:sldMkLst>
          <pc:docMk/>
          <pc:sldMk cId="2504795430" sldId="260"/>
        </pc:sldMkLst>
        <pc:spChg chg="del">
          <ac:chgData name="Kara Alnasrawi" userId="S::kalnasrawi@burlingtonvt.gov::2d8c151d-46b7-47cc-b42d-9c4b883aa107" providerId="AD" clId="Web-{2479C8D6-1741-4876-1F79-CFAB35D22EA8}" dt="2023-04-14T19:16:10.371" v="2"/>
          <ac:spMkLst>
            <pc:docMk/>
            <pc:sldMk cId="2504795430" sldId="260"/>
            <ac:spMk id="6" creationId="{5DA733C8-7FC3-4B58-AC29-7F5813B18E87}"/>
          </ac:spMkLst>
        </pc:spChg>
        <pc:spChg chg="mod">
          <ac:chgData name="Kara Alnasrawi" userId="S::kalnasrawi@burlingtonvt.gov::2d8c151d-46b7-47cc-b42d-9c4b883aa107" providerId="AD" clId="Web-{2479C8D6-1741-4876-1F79-CFAB35D22EA8}" dt="2023-04-14T19:16:17.043" v="3" actId="1076"/>
          <ac:spMkLst>
            <pc:docMk/>
            <pc:sldMk cId="2504795430" sldId="260"/>
            <ac:spMk id="7" creationId="{F8F3D1D5-F6EF-4058-8C3F-7718489BA852}"/>
          </ac:spMkLst>
        </pc:spChg>
        <pc:graphicFrameChg chg="del">
          <ac:chgData name="Kara Alnasrawi" userId="S::kalnasrawi@burlingtonvt.gov::2d8c151d-46b7-47cc-b42d-9c4b883aa107" providerId="AD" clId="Web-{2479C8D6-1741-4876-1F79-CFAB35D22EA8}" dt="2023-04-14T19:16:07.543" v="1"/>
          <ac:graphicFrameMkLst>
            <pc:docMk/>
            <pc:sldMk cId="2504795430" sldId="260"/>
            <ac:graphicFrameMk id="5" creationId="{DEE74A7F-E86D-4EF7-B41E-4244482D70EE}"/>
          </ac:graphicFrameMkLst>
        </pc:graphicFrameChg>
        <pc:graphicFrameChg chg="mod">
          <ac:chgData name="Kara Alnasrawi" userId="S::kalnasrawi@burlingtonvt.gov::2d8c151d-46b7-47cc-b42d-9c4b883aa107" providerId="AD" clId="Web-{2479C8D6-1741-4876-1F79-CFAB35D22EA8}" dt="2023-04-14T19:16:28.840" v="5" actId="1076"/>
          <ac:graphicFrameMkLst>
            <pc:docMk/>
            <pc:sldMk cId="2504795430" sldId="260"/>
            <ac:graphicFrameMk id="8" creationId="{77595AB7-F8D4-4DB1-8432-EE6BD5852F9D}"/>
          </ac:graphicFrameMkLst>
        </pc:graphicFrameChg>
      </pc:sldChg>
      <pc:sldChg chg="addSp delSp modSp">
        <pc:chgData name="Kara Alnasrawi" userId="S::kalnasrawi@burlingtonvt.gov::2d8c151d-46b7-47cc-b42d-9c4b883aa107" providerId="AD" clId="Web-{2479C8D6-1741-4876-1F79-CFAB35D22EA8}" dt="2023-04-14T19:28:26.651" v="41" actId="20577"/>
        <pc:sldMkLst>
          <pc:docMk/>
          <pc:sldMk cId="2201726285" sldId="262"/>
        </pc:sldMkLst>
        <pc:spChg chg="del">
          <ac:chgData name="Kara Alnasrawi" userId="S::kalnasrawi@burlingtonvt.gov::2d8c151d-46b7-47cc-b42d-9c4b883aa107" providerId="AD" clId="Web-{2479C8D6-1741-4876-1F79-CFAB35D22EA8}" dt="2023-04-14T19:24:39.147" v="28"/>
          <ac:spMkLst>
            <pc:docMk/>
            <pc:sldMk cId="2201726285" sldId="262"/>
            <ac:spMk id="3" creationId="{8EB5DD4C-9EDD-03CD-F671-868E7741EAFE}"/>
          </ac:spMkLst>
        </pc:spChg>
        <pc:spChg chg="add del mod">
          <ac:chgData name="Kara Alnasrawi" userId="S::kalnasrawi@burlingtonvt.gov::2d8c151d-46b7-47cc-b42d-9c4b883aa107" providerId="AD" clId="Web-{2479C8D6-1741-4876-1F79-CFAB35D22EA8}" dt="2023-04-14T19:24:47.866" v="29"/>
          <ac:spMkLst>
            <pc:docMk/>
            <pc:sldMk cId="2201726285" sldId="262"/>
            <ac:spMk id="7" creationId="{B55E10DF-8E30-9BB8-7308-048732F3C90C}"/>
          </ac:spMkLst>
        </pc:spChg>
        <pc:spChg chg="mod">
          <ac:chgData name="Kara Alnasrawi" userId="S::kalnasrawi@burlingtonvt.gov::2d8c151d-46b7-47cc-b42d-9c4b883aa107" providerId="AD" clId="Web-{2479C8D6-1741-4876-1F79-CFAB35D22EA8}" dt="2023-04-14T19:28:26.651" v="41" actId="20577"/>
          <ac:spMkLst>
            <pc:docMk/>
            <pc:sldMk cId="2201726285" sldId="262"/>
            <ac:spMk id="8" creationId="{7AB219F3-0244-2A1A-9901-557C36595E40}"/>
          </ac:spMkLst>
        </pc:spChg>
        <pc:picChg chg="mod">
          <ac:chgData name="Kara Alnasrawi" userId="S::kalnasrawi@burlingtonvt.gov::2d8c151d-46b7-47cc-b42d-9c4b883aa107" providerId="AD" clId="Web-{2479C8D6-1741-4876-1F79-CFAB35D22EA8}" dt="2023-04-14T19:23:58.944" v="27" actId="1076"/>
          <ac:picMkLst>
            <pc:docMk/>
            <pc:sldMk cId="2201726285" sldId="262"/>
            <ac:picMk id="4" creationId="{0412FB7F-62DC-23B1-5BEF-B990B0E6833E}"/>
          </ac:picMkLst>
        </pc:picChg>
      </pc:sldChg>
      <pc:sldChg chg="new del">
        <pc:chgData name="Kara Alnasrawi" userId="S::kalnasrawi@burlingtonvt.gov::2d8c151d-46b7-47cc-b42d-9c4b883aa107" providerId="AD" clId="Web-{2479C8D6-1741-4876-1F79-CFAB35D22EA8}" dt="2023-04-14T19:23:38.865" v="26"/>
        <pc:sldMkLst>
          <pc:docMk/>
          <pc:sldMk cId="269580971" sldId="263"/>
        </pc:sldMkLst>
      </pc:sldChg>
      <pc:sldChg chg="modSp add del replId">
        <pc:chgData name="Kara Alnasrawi" userId="S::kalnasrawi@burlingtonvt.gov::2d8c151d-46b7-47cc-b42d-9c4b883aa107" providerId="AD" clId="Web-{2479C8D6-1741-4876-1F79-CFAB35D22EA8}" dt="2023-04-14T19:23:36.896" v="25"/>
        <pc:sldMkLst>
          <pc:docMk/>
          <pc:sldMk cId="504183338" sldId="264"/>
        </pc:sldMkLst>
        <pc:spChg chg="mod">
          <ac:chgData name="Kara Alnasrawi" userId="S::kalnasrawi@burlingtonvt.gov::2d8c151d-46b7-47cc-b42d-9c4b883aa107" providerId="AD" clId="Web-{2479C8D6-1741-4876-1F79-CFAB35D22EA8}" dt="2023-04-14T19:21:18.409" v="24" actId="20577"/>
          <ac:spMkLst>
            <pc:docMk/>
            <pc:sldMk cId="504183338" sldId="264"/>
            <ac:spMk id="2" creationId="{94AE76BE-2801-F5C4-E6BD-8BB73C02BF9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Kara%20Alnasrawi_worksheet_CTOffic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'[Kara Alnasrawi_worksheet_CTOffice.xlsx]Charts for Presentation'!$C$10</c:f>
              <c:strCache>
                <c:ptCount val="1"/>
                <c:pt idx="0">
                  <c:v> FY23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'[Kara Alnasrawi_worksheet_CTOffice.xlsx]Charts for Presentation'!$B$11:$B$16</c:f>
              <c:strCache>
                <c:ptCount val="6"/>
                <c:pt idx="0">
                  <c:v>Salaries and Benefits Maintenance</c:v>
                </c:pt>
                <c:pt idx="1">
                  <c:v>Salaries &amp; Benefits Admin and Marketing</c:v>
                </c:pt>
                <c:pt idx="2">
                  <c:v>Maintenance</c:v>
                </c:pt>
                <c:pt idx="3">
                  <c:v>Administrative Operating Expenses</c:v>
                </c:pt>
                <c:pt idx="4">
                  <c:v>City Fees</c:v>
                </c:pt>
                <c:pt idx="5">
                  <c:v>Events/Marketing/Promotion</c:v>
                </c:pt>
              </c:strCache>
            </c:strRef>
          </c:cat>
          <c:val>
            <c:numRef>
              <c:f>'[Kara Alnasrawi_worksheet_CTOffice.xlsx]Charts for Presentation'!$C$11:$C$16</c:f>
              <c:numCache>
                <c:formatCode>_(* #,##0.00_);_(* \(#,##0.00\);_(* "-"??_);_(@_)</c:formatCode>
                <c:ptCount val="6"/>
                <c:pt idx="0">
                  <c:v>224600.22999999998</c:v>
                </c:pt>
                <c:pt idx="1">
                  <c:v>334393</c:v>
                </c:pt>
                <c:pt idx="2">
                  <c:v>167315</c:v>
                </c:pt>
                <c:pt idx="3">
                  <c:v>58080</c:v>
                </c:pt>
                <c:pt idx="4">
                  <c:v>23135</c:v>
                </c:pt>
                <c:pt idx="5">
                  <c:v>213800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BF-4362-98B6-F01290E8B940}"/>
            </c:ext>
          </c:extLst>
        </c:ser>
        <c:ser>
          <c:idx val="1"/>
          <c:order val="1"/>
          <c:tx>
            <c:strRef>
              <c:f>'[Kara Alnasrawi_worksheet_CTOffice.xlsx]Charts for Presentation'!$D$10</c:f>
              <c:strCache>
                <c:ptCount val="1"/>
                <c:pt idx="0">
                  <c:v> FY24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'[Kara Alnasrawi_worksheet_CTOffice.xlsx]Charts for Presentation'!$B$11:$B$16</c:f>
              <c:strCache>
                <c:ptCount val="6"/>
                <c:pt idx="0">
                  <c:v>Salaries and Benefits Maintenance</c:v>
                </c:pt>
                <c:pt idx="1">
                  <c:v>Salaries &amp; Benefits Admin and Marketing</c:v>
                </c:pt>
                <c:pt idx="2">
                  <c:v>Maintenance</c:v>
                </c:pt>
                <c:pt idx="3">
                  <c:v>Administrative Operating Expenses</c:v>
                </c:pt>
                <c:pt idx="4">
                  <c:v>City Fees</c:v>
                </c:pt>
                <c:pt idx="5">
                  <c:v>Events/Marketing/Promotion</c:v>
                </c:pt>
              </c:strCache>
            </c:strRef>
          </c:cat>
          <c:val>
            <c:numRef>
              <c:f>'[Kara Alnasrawi_worksheet_CTOffice.xlsx]Charts for Presentation'!$D$11:$D$16</c:f>
              <c:numCache>
                <c:formatCode>_(* #,##0.00_);_(* \(#,##0.00\);_(* "-"??_);_(@_)</c:formatCode>
                <c:ptCount val="6"/>
                <c:pt idx="0">
                  <c:v>258251</c:v>
                </c:pt>
                <c:pt idx="1">
                  <c:v>345835</c:v>
                </c:pt>
                <c:pt idx="2">
                  <c:v>177050</c:v>
                </c:pt>
                <c:pt idx="3">
                  <c:v>50638</c:v>
                </c:pt>
                <c:pt idx="4">
                  <c:v>25000</c:v>
                </c:pt>
                <c:pt idx="5">
                  <c:v>161000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BF-4362-98B6-F01290E8B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5399239"/>
        <c:axId val="1951781464"/>
      </c:barChart>
      <c:catAx>
        <c:axId val="625399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1781464"/>
        <c:crosses val="autoZero"/>
        <c:auto val="1"/>
        <c:lblAlgn val="ctr"/>
        <c:lblOffset val="100"/>
        <c:noMultiLvlLbl val="0"/>
      </c:catAx>
      <c:valAx>
        <c:axId val="1951781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5399239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E1B5B-38A7-48B8-94B8-2357EC2E1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A50EB-10E0-401D-B4F9-2E698A41E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EFFEB-533B-4F09-B7BA-6963263AE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9519-70F2-4B7F-A99A-FEDE31C1CC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C8C9A-6FDB-483A-96D4-D8E80FAD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B7C9A-573D-483E-BA0F-24C8A9062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BFBB-C2FB-45CE-A27F-DA2BF3AA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3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99DD-4999-4734-A51F-702A8D713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00669F-E993-4D08-953F-4FC395EC15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9D205-82F2-40AC-A866-D86CE8B3E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9519-70F2-4B7F-A99A-FEDE31C1CC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3336C-1634-4351-B468-F2F144346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80434-C9EB-4317-BFAC-1387EF1AB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BFBB-C2FB-45CE-A27F-DA2BF3AA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0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162F6D-9155-465A-91F9-0377C2C237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93ADED-5999-404F-8287-21759EF9B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13160-39A6-4646-AE4E-60DA940C3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9519-70F2-4B7F-A99A-FEDE31C1CC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AA6A0-9742-41E7-8F08-DC05BA7F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A9576-587D-4342-88EA-EDAAB2549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BFBB-C2FB-45CE-A27F-DA2BF3AA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3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31996-31C5-4006-8678-4F6B5F963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46FDF-029C-45DD-8CEE-58B819D6B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0ED08-FB76-45D9-AF35-B97B6A818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9519-70F2-4B7F-A99A-FEDE31C1CC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5234D-D71F-4645-A5D0-ABF1966AA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5C805-A029-4C77-87D4-9A8BBEDA9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BFBB-C2FB-45CE-A27F-DA2BF3AA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8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AC3A3-34AF-44C9-9891-9E0561983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0477A-0C60-44B1-BE01-BAB598073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6E5BF-0CD2-475B-8E17-B4B682E09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9519-70F2-4B7F-A99A-FEDE31C1CC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5BB96-5F35-49AA-B553-63351CF03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5E76F-C779-4850-B70A-D0AC819F2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BFBB-C2FB-45CE-A27F-DA2BF3AA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4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EB251-D122-40C9-8975-15CE1CBDA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8719E-436C-4074-9261-AE5C057384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1AA4F0-9895-408A-8A18-B9BAF6C71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E0884-A032-4E2C-914B-5E37E4693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9519-70F2-4B7F-A99A-FEDE31C1CC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496FB-77D9-4032-8E48-A5662B175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74C793-0979-4846-A412-7B98EB157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BFBB-C2FB-45CE-A27F-DA2BF3AA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90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49E9-F99A-435A-AF6F-4A6725CEC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76BDE-3178-4FE1-89BF-60173B92A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5E81AF-4112-44F7-A418-6078E95A0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8FD7D1-4905-482C-8990-122A58293C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ECF70D-FC5A-4E4E-8939-8ABB2FFD8E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6D1659-D499-492A-905A-084697D0C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9519-70F2-4B7F-A99A-FEDE31C1CC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16F4C8-8FD9-46BC-9CEF-724ED86D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E370B3-8A67-4C83-BC7F-2B69B9AC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BFBB-C2FB-45CE-A27F-DA2BF3AA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7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F4B80-B0CA-4D9B-9E73-FFBA19441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D6DCC5-4A0F-4016-8474-74305FB3E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9519-70F2-4B7F-A99A-FEDE31C1CC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C61CA-A4E2-4EB4-B13B-E2380A55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81D70E-25F2-45EE-8906-35465EED1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BFBB-C2FB-45CE-A27F-DA2BF3AA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4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761CE7-E638-42EE-A355-2E1565922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9519-70F2-4B7F-A99A-FEDE31C1CC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D8C1F5-C3E1-4E69-8967-51BCD7292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AF326-1777-4400-AD77-A9861E43C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BFBB-C2FB-45CE-A27F-DA2BF3AA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C7C7D-FCAB-4A0D-BFC2-F22CFBF55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66F1E-6AA4-4866-B7E6-5EE3750DD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54CCA1-30EB-4BE2-9B8B-BA760417B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AE301-70B4-4EE0-8445-7EEFD5FD3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9519-70F2-4B7F-A99A-FEDE31C1CC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AEB9C-AA97-40CA-8360-6D4172747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0A9FA-5A57-4B86-A57D-2D54C51BF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BFBB-C2FB-45CE-A27F-DA2BF3AA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1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A3FEE-5B99-4A55-BEE7-50494A6B1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61D13B-904E-467E-A733-40DDFF948B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BB2365-1A68-4DF0-9754-F28AE6CAC2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9A6D39-CA83-41A1-8B50-3D875B223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9519-70F2-4B7F-A99A-FEDE31C1CC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7AF38-D7A2-443E-AEF8-A40C2D1D6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C3929A-5B2F-4C1B-8EA6-2E4F5C21F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BFBB-C2FB-45CE-A27F-DA2BF3AA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5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9DE1F-8501-4675-BF98-6FF7A9E8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6F42A-2D98-41E1-A855-37BA8F5FD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2A5BE-0C7C-43E5-93A1-922145009F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E9519-70F2-4B7F-A99A-FEDE31C1CC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27EF0-8482-4EF4-93AC-8C3BDA004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1B816-0E2F-424D-BCBE-BC1826BEF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2BFBB-C2FB-45CE-A27F-DA2BF3AA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0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3C13-B0E9-41A0-8812-240586803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25324"/>
            <a:ext cx="9144000" cy="1655763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chemeClr val="accent1"/>
                </a:solidFill>
              </a:rPr>
              <a:t>FY24</a:t>
            </a:r>
            <a:br>
              <a:rPr lang="en-US" b="1">
                <a:solidFill>
                  <a:schemeClr val="accent1"/>
                </a:solidFill>
              </a:rPr>
            </a:br>
            <a:r>
              <a:rPr lang="en-US" b="1"/>
              <a:t>Budget</a:t>
            </a:r>
            <a:r>
              <a:rPr lang="en-US" b="1">
                <a:solidFill>
                  <a:schemeClr val="accent1"/>
                </a:solidFill>
              </a:rPr>
              <a:t> Preliminary </a:t>
            </a:r>
            <a:r>
              <a:rPr lang="en-US" b="1"/>
              <a:t>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142DCA-C362-472E-A426-3A85C4F7A6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44997"/>
            <a:ext cx="9144000" cy="97803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April 19th,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E73BED-B172-4C5B-BB8E-56F5F914C6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657" y="371957"/>
            <a:ext cx="1514686" cy="222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63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E42E6-4FFB-45EB-9FB7-A0999B9DE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8322"/>
          </a:xfrm>
        </p:spPr>
        <p:txBody>
          <a:bodyPr/>
          <a:lstStyle/>
          <a:p>
            <a:r>
              <a:rPr lang="en-US" b="1">
                <a:solidFill>
                  <a:schemeClr val="accent1"/>
                </a:solidFill>
              </a:rPr>
              <a:t>Fiscal Year 2024 </a:t>
            </a:r>
            <a:endParaRPr lang="en-US" b="1">
              <a:solidFill>
                <a:schemeClr val="accent1"/>
              </a:solidFill>
              <a:highlight>
                <a:srgbClr val="FFFF00"/>
              </a:highlight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D6641-763F-448D-89FB-ABC22CFC1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250"/>
            <a:ext cx="10515600" cy="496573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/>
              <a:t>Budget is based on a 5% increase in Common Area Fees (last increase FY17)</a:t>
            </a:r>
          </a:p>
          <a:p>
            <a:pPr lvl="1"/>
            <a:r>
              <a:rPr lang="en-US"/>
              <a:t>Revenue impact from $698,480 to $733, 404</a:t>
            </a:r>
            <a:endParaRPr lang="en-US">
              <a:cs typeface="Calibri"/>
            </a:endParaRPr>
          </a:p>
          <a:p>
            <a:r>
              <a:rPr lang="en-US">
                <a:solidFill>
                  <a:schemeClr val="accent1"/>
                </a:solidFill>
              </a:rPr>
              <a:t>Largest shift:</a:t>
            </a:r>
            <a:endParaRPr lang="en-US">
              <a:solidFill>
                <a:schemeClr val="accent1"/>
              </a:solidFill>
              <a:cs typeface="Calibri"/>
            </a:endParaRPr>
          </a:p>
          <a:p>
            <a:pPr lvl="1"/>
            <a:r>
              <a:rPr lang="en-US">
                <a:solidFill>
                  <a:schemeClr val="accent1"/>
                </a:solidFill>
              </a:rPr>
              <a:t>Staff Costs</a:t>
            </a:r>
            <a:endParaRPr lang="en-US">
              <a:solidFill>
                <a:schemeClr val="accent1"/>
              </a:solidFill>
              <a:cs typeface="Calibri"/>
            </a:endParaRPr>
          </a:p>
          <a:p>
            <a:pPr lvl="2"/>
            <a:r>
              <a:rPr lang="en-US">
                <a:solidFill>
                  <a:schemeClr val="accent1"/>
                </a:solidFill>
              </a:rPr>
              <a:t>Due to cost of living increase</a:t>
            </a:r>
            <a:r>
              <a:rPr lang="en-US">
                <a:solidFill>
                  <a:schemeClr val="accent1"/>
                </a:solidFill>
                <a:ea typeface="+mn-lt"/>
                <a:cs typeface="+mn-lt"/>
              </a:rPr>
              <a:t> and maintenance O/T   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 </a:t>
            </a:r>
            <a:endParaRPr lang="en-US">
              <a:solidFill>
                <a:srgbClr val="000000"/>
              </a:solidFill>
              <a:cs typeface="Calibri"/>
            </a:endParaRPr>
          </a:p>
          <a:p>
            <a:pPr lvl="1"/>
            <a:r>
              <a:rPr lang="en-US">
                <a:solidFill>
                  <a:schemeClr val="accent1"/>
                </a:solidFill>
                <a:cs typeface="Calibri"/>
              </a:rPr>
              <a:t>Maintenance Costs</a:t>
            </a:r>
            <a:r>
              <a:rPr lang="en-US">
                <a:ea typeface="+mn-lt"/>
                <a:cs typeface="+mn-lt"/>
              </a:rPr>
              <a:t> </a:t>
            </a:r>
          </a:p>
          <a:p>
            <a:pPr lvl="2"/>
            <a:r>
              <a:rPr lang="en-US">
                <a:solidFill>
                  <a:schemeClr val="accent1"/>
                </a:solidFill>
              </a:rPr>
              <a:t>Maintenance hit hardest by inflation</a:t>
            </a:r>
          </a:p>
          <a:p>
            <a:pPr lvl="2"/>
            <a:r>
              <a:rPr lang="en-US">
                <a:solidFill>
                  <a:schemeClr val="accent1"/>
                </a:solidFill>
              </a:rPr>
              <a:t>Aging vehicle fleet</a:t>
            </a:r>
          </a:p>
          <a:p>
            <a:pPr lvl="1"/>
            <a:r>
              <a:rPr lang="en-US">
                <a:solidFill>
                  <a:schemeClr val="accent1"/>
                </a:solidFill>
                <a:cs typeface="Calibri"/>
              </a:rPr>
              <a:t>Marketing Expenditures</a:t>
            </a:r>
          </a:p>
          <a:p>
            <a:pPr lvl="2"/>
            <a:r>
              <a:rPr lang="en-US">
                <a:solidFill>
                  <a:schemeClr val="accent1"/>
                </a:solidFill>
                <a:cs typeface="Calibri"/>
              </a:rPr>
              <a:t>Cultural shift has required more Instagram, Facebook, photography, blog posts</a:t>
            </a:r>
          </a:p>
          <a:p>
            <a:pPr lvl="2"/>
            <a:r>
              <a:rPr lang="en-US">
                <a:solidFill>
                  <a:schemeClr val="accent1"/>
                </a:solidFill>
                <a:cs typeface="Calibri"/>
              </a:rPr>
              <a:t>This form of marketing is labor intensive which raises staff costs but is less expensive than more traditional forms of marketing (e.g. ad in Seven Days) </a:t>
            </a:r>
          </a:p>
          <a:p>
            <a:pPr lvl="2"/>
            <a:r>
              <a:rPr lang="en-US">
                <a:solidFill>
                  <a:schemeClr val="accent1"/>
                </a:solidFill>
                <a:cs typeface="Calibri"/>
              </a:rPr>
              <a:t>This also represents a more accurate capturing of expenses that were previously placed in this category</a:t>
            </a:r>
          </a:p>
          <a:p>
            <a:pPr lvl="2"/>
            <a:endParaRPr lang="en-US">
              <a:solidFill>
                <a:srgbClr val="4472C4"/>
              </a:solidFill>
              <a:cs typeface="Calibri" panose="020F0502020204030204"/>
            </a:endParaRPr>
          </a:p>
          <a:p>
            <a:endParaRPr lang="en-US">
              <a:solidFill>
                <a:srgbClr val="4472C4"/>
              </a:solidFill>
              <a:cs typeface="Calibri" panose="020F0502020204030204"/>
            </a:endParaRPr>
          </a:p>
          <a:p>
            <a:endParaRPr lang="en-US">
              <a:solidFill>
                <a:srgbClr val="4472C4"/>
              </a:solidFill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4479C14-42AB-C045-EB49-F22BEF1695CC}"/>
              </a:ext>
            </a:extLst>
          </p:cNvPr>
          <p:cNvCxnSpPr/>
          <p:nvPr/>
        </p:nvCxnSpPr>
        <p:spPr>
          <a:xfrm flipV="1">
            <a:off x="2992581" y="2635490"/>
            <a:ext cx="7717" cy="3298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004F669-C3D4-ECF6-3B8B-798053F59161}"/>
              </a:ext>
            </a:extLst>
          </p:cNvPr>
          <p:cNvCxnSpPr>
            <a:cxnSpLocks/>
          </p:cNvCxnSpPr>
          <p:nvPr/>
        </p:nvCxnSpPr>
        <p:spPr>
          <a:xfrm flipV="1">
            <a:off x="3971376" y="3334563"/>
            <a:ext cx="7717" cy="33952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6887C47-7338-4FE5-C761-492CCCD16788}"/>
              </a:ext>
            </a:extLst>
          </p:cNvPr>
          <p:cNvCxnSpPr>
            <a:cxnSpLocks/>
          </p:cNvCxnSpPr>
          <p:nvPr/>
        </p:nvCxnSpPr>
        <p:spPr>
          <a:xfrm>
            <a:off x="4497979" y="4410020"/>
            <a:ext cx="7717" cy="3260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876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3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EBF468-BEAE-4CC0-8DA8-EED51DC5F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b="1" kern="1200">
                <a:latin typeface="+mj-lt"/>
                <a:ea typeface="+mj-ea"/>
                <a:cs typeface="+mj-cs"/>
              </a:rPr>
              <a:t>Staff Cost Breakdown </a:t>
            </a:r>
            <a:endParaRPr lang="en-US" sz="5200" b="1" kern="1200">
              <a:highlight>
                <a:srgbClr val="FFFF00"/>
              </a:highlight>
              <a:latin typeface="+mj-lt"/>
              <a:cs typeface="Calibri Light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82F81E5-A22F-504B-43AF-D497573690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233009"/>
              </p:ext>
            </p:extLst>
          </p:nvPr>
        </p:nvGraphicFramePr>
        <p:xfrm>
          <a:off x="868101" y="1938759"/>
          <a:ext cx="10471320" cy="4260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683">
                  <a:extLst>
                    <a:ext uri="{9D8B030D-6E8A-4147-A177-3AD203B41FA5}">
                      <a16:colId xmlns:a16="http://schemas.microsoft.com/office/drawing/2014/main" val="1096937082"/>
                    </a:ext>
                  </a:extLst>
                </a:gridCol>
                <a:gridCol w="6166707">
                  <a:extLst>
                    <a:ext uri="{9D8B030D-6E8A-4147-A177-3AD203B41FA5}">
                      <a16:colId xmlns:a16="http://schemas.microsoft.com/office/drawing/2014/main" val="565709801"/>
                    </a:ext>
                  </a:extLst>
                </a:gridCol>
                <a:gridCol w="3016930">
                  <a:extLst>
                    <a:ext uri="{9D8B030D-6E8A-4147-A177-3AD203B41FA5}">
                      <a16:colId xmlns:a16="http://schemas.microsoft.com/office/drawing/2014/main" val="216131290"/>
                    </a:ext>
                  </a:extLst>
                </a:gridCol>
              </a:tblGrid>
              <a:tr h="387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Name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Title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Percentage billed to CSM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extLst>
                  <a:ext uri="{0D108BD9-81ED-4DB2-BD59-A6C34878D82A}">
                    <a16:rowId xmlns:a16="http://schemas.microsoft.com/office/drawing/2014/main" val="3790446886"/>
                  </a:ext>
                </a:extLst>
              </a:tr>
              <a:tr h="387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Kara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Director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20%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extLst>
                  <a:ext uri="{0D108BD9-81ED-4DB2-BD59-A6C34878D82A}">
                    <a16:rowId xmlns:a16="http://schemas.microsoft.com/office/drawing/2014/main" val="3737195029"/>
                  </a:ext>
                </a:extLst>
              </a:tr>
              <a:tr h="387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Samantha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Assistant Director, Downtown Projects and Programs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50%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extLst>
                  <a:ext uri="{0D108BD9-81ED-4DB2-BD59-A6C34878D82A}">
                    <a16:rowId xmlns:a16="http://schemas.microsoft.com/office/drawing/2014/main" val="3174769582"/>
                  </a:ext>
                </a:extLst>
              </a:tr>
              <a:tr h="387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Julia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Marketing Manager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50%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extLst>
                  <a:ext uri="{0D108BD9-81ED-4DB2-BD59-A6C34878D82A}">
                    <a16:rowId xmlns:a16="http://schemas.microsoft.com/office/drawing/2014/main" val="3262218111"/>
                  </a:ext>
                </a:extLst>
              </a:tr>
              <a:tr h="387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Jahna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Marketing Specialist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50%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extLst>
                  <a:ext uri="{0D108BD9-81ED-4DB2-BD59-A6C34878D82A}">
                    <a16:rowId xmlns:a16="http://schemas.microsoft.com/office/drawing/2014/main" val="2993049931"/>
                  </a:ext>
                </a:extLst>
              </a:tr>
              <a:tr h="387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Andrew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Project &amp; Event Coordinator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50%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extLst>
                  <a:ext uri="{0D108BD9-81ED-4DB2-BD59-A6C34878D82A}">
                    <a16:rowId xmlns:a16="http://schemas.microsoft.com/office/drawing/2014/main" val="5431655"/>
                  </a:ext>
                </a:extLst>
              </a:tr>
              <a:tr h="387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Steph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Admin. &amp; Outreach Assistant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50%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extLst>
                  <a:ext uri="{0D108BD9-81ED-4DB2-BD59-A6C34878D82A}">
                    <a16:rowId xmlns:a16="http://schemas.microsoft.com/office/drawing/2014/main" val="3258009805"/>
                  </a:ext>
                </a:extLst>
              </a:tr>
              <a:tr h="387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Jed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Church St. Marketplace Coordinator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100%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extLst>
                  <a:ext uri="{0D108BD9-81ED-4DB2-BD59-A6C34878D82A}">
                    <a16:rowId xmlns:a16="http://schemas.microsoft.com/office/drawing/2014/main" val="1157485742"/>
                  </a:ext>
                </a:extLst>
              </a:tr>
              <a:tr h="387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Jim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Supervisor of Maintenance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100%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extLst>
                  <a:ext uri="{0D108BD9-81ED-4DB2-BD59-A6C34878D82A}">
                    <a16:rowId xmlns:a16="http://schemas.microsoft.com/office/drawing/2014/main" val="549283460"/>
                  </a:ext>
                </a:extLst>
              </a:tr>
              <a:tr h="387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Bruce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Marketplace Maintenance Worker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100%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extLst>
                  <a:ext uri="{0D108BD9-81ED-4DB2-BD59-A6C34878D82A}">
                    <a16:rowId xmlns:a16="http://schemas.microsoft.com/office/drawing/2014/main" val="2677806362"/>
                  </a:ext>
                </a:extLst>
              </a:tr>
              <a:tr h="3872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Gabe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Marketplace Maintenance Worker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100%</a:t>
                      </a:r>
                      <a:endParaRPr lang="en-US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18" marR="14218" marT="14218" marB="68246" anchor="b"/>
                </a:tc>
                <a:extLst>
                  <a:ext uri="{0D108BD9-81ED-4DB2-BD59-A6C34878D82A}">
                    <a16:rowId xmlns:a16="http://schemas.microsoft.com/office/drawing/2014/main" val="717278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984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719C9-EFD8-5E45-B3C6-4269EF476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Revenue &amp; Expense Comparison</a:t>
            </a:r>
          </a:p>
          <a:p>
            <a:endParaRPr lang="en-US" b="1">
              <a:solidFill>
                <a:schemeClr val="accent1"/>
              </a:solidFill>
              <a:cs typeface="Calibri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BBE55-2D4A-1755-1967-F5EBED1375F2}"/>
              </a:ext>
            </a:extLst>
          </p:cNvPr>
          <p:cNvSpPr txBox="1"/>
          <p:nvPr/>
        </p:nvSpPr>
        <p:spPr>
          <a:xfrm>
            <a:off x="12495119" y="2581045"/>
            <a:ext cx="263604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>
              <a:solidFill>
                <a:srgbClr val="C00000"/>
              </a:solidFill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090688-5E62-B8B5-92E5-712CD274645C}"/>
              </a:ext>
            </a:extLst>
          </p:cNvPr>
          <p:cNvSpPr txBox="1"/>
          <p:nvPr/>
        </p:nvSpPr>
        <p:spPr>
          <a:xfrm>
            <a:off x="14543484" y="5054203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"/>
            </a:endParaRPr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32108070-6A4D-0164-37BF-31C49FD2B7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350" y="1806891"/>
            <a:ext cx="6174582" cy="3721894"/>
          </a:xfrm>
        </p:spPr>
      </p:pic>
      <p:pic>
        <p:nvPicPr>
          <p:cNvPr id="4" name="Picture 6">
            <a:extLst>
              <a:ext uri="{FF2B5EF4-FFF2-40B4-BE49-F238E27FC236}">
                <a16:creationId xmlns:a16="http://schemas.microsoft.com/office/drawing/2014/main" id="{92B442EA-AEF9-4220-F03D-5BA9C34F7F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7682" y="1813826"/>
            <a:ext cx="6265653" cy="37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34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E76BE-2801-F5C4-E6BD-8BB73C02B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428" y="181859"/>
            <a:ext cx="10515600" cy="997614"/>
          </a:xfrm>
        </p:spPr>
        <p:txBody>
          <a:bodyPr/>
          <a:lstStyle/>
          <a:p>
            <a:r>
              <a:rPr lang="en-US">
                <a:ea typeface="+mj-lt"/>
                <a:cs typeface="+mj-lt"/>
              </a:rPr>
              <a:t>Expense Comparison FY23 vs. FY24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B219F3-0244-2A1A-9901-557C36595E40}"/>
              </a:ext>
            </a:extLst>
          </p:cNvPr>
          <p:cNvSpPr txBox="1"/>
          <p:nvPr/>
        </p:nvSpPr>
        <p:spPr>
          <a:xfrm>
            <a:off x="1555315" y="182671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2A7B34-B539-8A66-B08F-5B9E66CBE452}"/>
              </a:ext>
            </a:extLst>
          </p:cNvPr>
          <p:cNvSpPr txBox="1"/>
          <p:nvPr/>
        </p:nvSpPr>
        <p:spPr>
          <a:xfrm>
            <a:off x="6873657" y="182149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>
              <a:cs typeface="Calibri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C5B50C1-B2C1-6A69-425B-6BFE6FE82B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9310613"/>
              </p:ext>
            </p:extLst>
          </p:nvPr>
        </p:nvGraphicFramePr>
        <p:xfrm>
          <a:off x="891935" y="1269252"/>
          <a:ext cx="10216550" cy="5163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172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9CCBDC15390845B2E9F37FDA35AEE8" ma:contentTypeVersion="12" ma:contentTypeDescription="Create a new document." ma:contentTypeScope="" ma:versionID="2a9f933610baf1399d532cca24bf906c">
  <xsd:schema xmlns:xsd="http://www.w3.org/2001/XMLSchema" xmlns:xs="http://www.w3.org/2001/XMLSchema" xmlns:p="http://schemas.microsoft.com/office/2006/metadata/properties" xmlns:ns3="4f93692a-3e99-4c52-a150-e4ce33444901" xmlns:ns4="a1004439-d09d-4a5e-b7e3-6c3a5abf6e1b" targetNamespace="http://schemas.microsoft.com/office/2006/metadata/properties" ma:root="true" ma:fieldsID="095f0ce465f5190d690a980be33c2ba5" ns3:_="" ns4:_="">
    <xsd:import namespace="4f93692a-3e99-4c52-a150-e4ce33444901"/>
    <xsd:import namespace="a1004439-d09d-4a5e-b7e3-6c3a5abf6e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93692a-3e99-4c52-a150-e4ce33444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004439-d09d-4a5e-b7e3-6c3a5abf6e1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2797A1-4594-4C37-ABA4-C236A994577C}">
  <ds:schemaRefs>
    <ds:schemaRef ds:uri="a1004439-d09d-4a5e-b7e3-6c3a5abf6e1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4f93692a-3e99-4c52-a150-e4ce33444901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A4E6F63-9735-4C57-8F63-EA640D323C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7E0BFD-522E-447F-BBD2-7A17C9BDCCFD}">
  <ds:schemaRefs>
    <ds:schemaRef ds:uri="4f93692a-3e99-4c52-a150-e4ce33444901"/>
    <ds:schemaRef ds:uri="a1004439-d09d-4a5e-b7e3-6c3a5abf6e1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FY24 Budget Preliminary Presentation</vt:lpstr>
      <vt:lpstr>Fiscal Year 2024 </vt:lpstr>
      <vt:lpstr>Staff Cost Breakdown </vt:lpstr>
      <vt:lpstr>Revenue &amp; Expense Comparison </vt:lpstr>
      <vt:lpstr>Expense Comparison FY23 vs. FY24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FY22 Budget Presentation</dc:title>
  <dc:creator>Kara Alnasrawi</dc:creator>
  <cp:lastModifiedBy>Kara Alnasrawi</cp:lastModifiedBy>
  <cp:revision>1</cp:revision>
  <dcterms:created xsi:type="dcterms:W3CDTF">2021-05-07T16:22:50Z</dcterms:created>
  <dcterms:modified xsi:type="dcterms:W3CDTF">2023-04-17T18:22:55Z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0x010100B79CCBDC15390845B2E9F37FDA35AEE8</vt:lpwstr>
  </property>
</Properties>
</file>